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8" r:id="rId6"/>
    <p:sldId id="279" r:id="rId7"/>
    <p:sldId id="299" r:id="rId8"/>
    <p:sldId id="300" r:id="rId9"/>
    <p:sldId id="280" r:id="rId10"/>
    <p:sldId id="283" r:id="rId11"/>
    <p:sldId id="296" r:id="rId12"/>
    <p:sldId id="284" r:id="rId13"/>
    <p:sldId id="281" r:id="rId14"/>
    <p:sldId id="285" r:id="rId15"/>
    <p:sldId id="286" r:id="rId16"/>
    <p:sldId id="287" r:id="rId17"/>
    <p:sldId id="282" r:id="rId18"/>
    <p:sldId id="288" r:id="rId19"/>
    <p:sldId id="289" r:id="rId20"/>
    <p:sldId id="290" r:id="rId21"/>
    <p:sldId id="298" r:id="rId22"/>
    <p:sldId id="29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570160-E2E4-430E-90B5-EDF7D9831B9E}" v="2" dt="2020-05-26T09:53:36.3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ijl, gemiddeld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13.png"/><Relationship Id="rId7" Type="http://schemas.openxmlformats.org/officeDocument/2006/relationships/image" Target="../media/image7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10" Type="http://schemas.openxmlformats.org/officeDocument/2006/relationships/image" Target="../media/image10.svg"/><Relationship Id="rId4" Type="http://schemas.openxmlformats.org/officeDocument/2006/relationships/image" Target="../media/image14.svg"/><Relationship Id="rId9" Type="http://schemas.openxmlformats.org/officeDocument/2006/relationships/image" Target="../media/image9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13.png"/><Relationship Id="rId7" Type="http://schemas.openxmlformats.org/officeDocument/2006/relationships/image" Target="../media/image7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10" Type="http://schemas.openxmlformats.org/officeDocument/2006/relationships/image" Target="../media/image10.svg"/><Relationship Id="rId4" Type="http://schemas.openxmlformats.org/officeDocument/2006/relationships/image" Target="../media/image14.svg"/><Relationship Id="rId9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AB2AB8-2D1A-4C54-86C0-BBA2DC55153B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E620259D-4B9F-4224-B1B5-EDE19E6A8F8D}">
      <dgm:prSet/>
      <dgm:spPr/>
      <dgm:t>
        <a:bodyPr/>
        <a:lstStyle/>
        <a:p>
          <a:pPr>
            <a:defRPr cap="all"/>
          </a:pPr>
          <a:r>
            <a:rPr lang="nl-NL"/>
            <a:t>minder contact met de buitenwereld dan mensen met een matige of lichte verstandelijke beperking</a:t>
          </a:r>
          <a:endParaRPr lang="en-US"/>
        </a:p>
      </dgm:t>
    </dgm:pt>
    <dgm:pt modelId="{2982AF64-9615-4951-B41C-67518F23703F}" type="parTrans" cxnId="{85CCA924-88AA-4DD2-AC55-58F9C915A2D0}">
      <dgm:prSet/>
      <dgm:spPr/>
      <dgm:t>
        <a:bodyPr/>
        <a:lstStyle/>
        <a:p>
          <a:endParaRPr lang="en-US"/>
        </a:p>
      </dgm:t>
    </dgm:pt>
    <dgm:pt modelId="{360B8B35-2D71-4644-8662-F3C9484E1260}" type="sibTrans" cxnId="{85CCA924-88AA-4DD2-AC55-58F9C915A2D0}">
      <dgm:prSet/>
      <dgm:spPr/>
      <dgm:t>
        <a:bodyPr/>
        <a:lstStyle/>
        <a:p>
          <a:endParaRPr lang="en-US"/>
        </a:p>
      </dgm:t>
    </dgm:pt>
    <dgm:pt modelId="{70C5F696-9B8E-41C1-9DFB-79FF9B262BEF}">
      <dgm:prSet/>
      <dgm:spPr/>
      <dgm:t>
        <a:bodyPr/>
        <a:lstStyle/>
        <a:p>
          <a:pPr>
            <a:defRPr cap="all"/>
          </a:pPr>
          <a:r>
            <a:rPr lang="nl-NL"/>
            <a:t>Eenvoudige, verbale communicatie en ontwikkeling van de motoriek is mogelijk, maar zij moeten vaak gestimuleerd worden om tot iets te komen.</a:t>
          </a:r>
          <a:endParaRPr lang="en-US"/>
        </a:p>
      </dgm:t>
    </dgm:pt>
    <dgm:pt modelId="{766FC98C-3277-4064-B680-AD8276E4717E}" type="parTrans" cxnId="{76F256A7-2BDF-47B1-9F04-47B03169331B}">
      <dgm:prSet/>
      <dgm:spPr/>
      <dgm:t>
        <a:bodyPr/>
        <a:lstStyle/>
        <a:p>
          <a:endParaRPr lang="en-US"/>
        </a:p>
      </dgm:t>
    </dgm:pt>
    <dgm:pt modelId="{4A4204B9-F5BB-491F-A4F4-5CA52C78B040}" type="sibTrans" cxnId="{76F256A7-2BDF-47B1-9F04-47B03169331B}">
      <dgm:prSet/>
      <dgm:spPr/>
      <dgm:t>
        <a:bodyPr/>
        <a:lstStyle/>
        <a:p>
          <a:endParaRPr lang="en-US"/>
        </a:p>
      </dgm:t>
    </dgm:pt>
    <dgm:pt modelId="{BDC730B5-C9B6-449A-9906-B89F111C3B36}">
      <dgm:prSet/>
      <dgm:spPr/>
      <dgm:t>
        <a:bodyPr/>
        <a:lstStyle/>
        <a:p>
          <a:pPr>
            <a:defRPr cap="all"/>
          </a:pPr>
          <a:r>
            <a:rPr lang="nl-NL"/>
            <a:t>in staat enige zelfredzaamheid te ontwikkelen</a:t>
          </a:r>
          <a:endParaRPr lang="en-US"/>
        </a:p>
      </dgm:t>
    </dgm:pt>
    <dgm:pt modelId="{67937EE9-E284-4512-B412-320F39CD28AA}" type="parTrans" cxnId="{C6128C62-8C32-467A-A45E-0EFDF7B6E669}">
      <dgm:prSet/>
      <dgm:spPr/>
      <dgm:t>
        <a:bodyPr/>
        <a:lstStyle/>
        <a:p>
          <a:endParaRPr lang="en-US"/>
        </a:p>
      </dgm:t>
    </dgm:pt>
    <dgm:pt modelId="{FF8BD6DA-7E34-473B-8D45-633377B932D6}" type="sibTrans" cxnId="{C6128C62-8C32-467A-A45E-0EFDF7B6E669}">
      <dgm:prSet/>
      <dgm:spPr/>
      <dgm:t>
        <a:bodyPr/>
        <a:lstStyle/>
        <a:p>
          <a:endParaRPr lang="en-US"/>
        </a:p>
      </dgm:t>
    </dgm:pt>
    <dgm:pt modelId="{BA4DBD95-4626-444F-B555-B46FF9F3FABE}">
      <dgm:prSet/>
      <dgm:spPr/>
      <dgm:t>
        <a:bodyPr/>
        <a:lstStyle/>
        <a:p>
          <a:pPr>
            <a:defRPr cap="all"/>
          </a:pPr>
          <a:r>
            <a:rPr lang="nl-NL"/>
            <a:t>mentale leeftijd 4 tot 6 jaar </a:t>
          </a:r>
          <a:endParaRPr lang="en-US"/>
        </a:p>
      </dgm:t>
    </dgm:pt>
    <dgm:pt modelId="{7CFAD128-C812-47AF-A27B-615BE525BF97}" type="parTrans" cxnId="{865F47FF-6744-4567-9E6D-0A7BE466C4F4}">
      <dgm:prSet/>
      <dgm:spPr/>
      <dgm:t>
        <a:bodyPr/>
        <a:lstStyle/>
        <a:p>
          <a:endParaRPr lang="en-US"/>
        </a:p>
      </dgm:t>
    </dgm:pt>
    <dgm:pt modelId="{5890ABC1-AF7C-4CB0-A9CF-BFC7A6C58876}" type="sibTrans" cxnId="{865F47FF-6744-4567-9E6D-0A7BE466C4F4}">
      <dgm:prSet/>
      <dgm:spPr/>
      <dgm:t>
        <a:bodyPr/>
        <a:lstStyle/>
        <a:p>
          <a:endParaRPr lang="en-US"/>
        </a:p>
      </dgm:t>
    </dgm:pt>
    <dgm:pt modelId="{824F1790-FB85-4AC0-84AF-A4FB87D684FE}" type="pres">
      <dgm:prSet presAssocID="{60AB2AB8-2D1A-4C54-86C0-BBA2DC55153B}" presName="root" presStyleCnt="0">
        <dgm:presLayoutVars>
          <dgm:dir/>
          <dgm:resizeHandles val="exact"/>
        </dgm:presLayoutVars>
      </dgm:prSet>
      <dgm:spPr/>
    </dgm:pt>
    <dgm:pt modelId="{95CD40A4-F3F9-4598-8751-BD8C8E944ED0}" type="pres">
      <dgm:prSet presAssocID="{E620259D-4B9F-4224-B1B5-EDE19E6A8F8D}" presName="compNode" presStyleCnt="0"/>
      <dgm:spPr/>
    </dgm:pt>
    <dgm:pt modelId="{822FB511-5D7F-4286-B313-C33CA000DDB0}" type="pres">
      <dgm:prSet presAssocID="{E620259D-4B9F-4224-B1B5-EDE19E6A8F8D}" presName="iconBgRect" presStyleLbl="bgShp" presStyleIdx="0" presStyleCnt="4"/>
      <dgm:spPr/>
    </dgm:pt>
    <dgm:pt modelId="{8F91127F-15C5-45A5-BCAD-3FA9F3D21DC4}" type="pres">
      <dgm:prSet presAssocID="{E620259D-4B9F-4224-B1B5-EDE19E6A8F8D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14BF25E9-6370-4A77-83EA-EA864D087001}" type="pres">
      <dgm:prSet presAssocID="{E620259D-4B9F-4224-B1B5-EDE19E6A8F8D}" presName="spaceRect" presStyleCnt="0"/>
      <dgm:spPr/>
    </dgm:pt>
    <dgm:pt modelId="{236440E1-5342-489F-92F6-280B4B2E024A}" type="pres">
      <dgm:prSet presAssocID="{E620259D-4B9F-4224-B1B5-EDE19E6A8F8D}" presName="textRect" presStyleLbl="revTx" presStyleIdx="0" presStyleCnt="4">
        <dgm:presLayoutVars>
          <dgm:chMax val="1"/>
          <dgm:chPref val="1"/>
        </dgm:presLayoutVars>
      </dgm:prSet>
      <dgm:spPr/>
    </dgm:pt>
    <dgm:pt modelId="{20DCBE03-3DAD-4D9D-A8BD-AE00138083E7}" type="pres">
      <dgm:prSet presAssocID="{360B8B35-2D71-4644-8662-F3C9484E1260}" presName="sibTrans" presStyleCnt="0"/>
      <dgm:spPr/>
    </dgm:pt>
    <dgm:pt modelId="{CE33CC0D-E72A-4C92-A6FE-7A0CD4C99A6E}" type="pres">
      <dgm:prSet presAssocID="{70C5F696-9B8E-41C1-9DFB-79FF9B262BEF}" presName="compNode" presStyleCnt="0"/>
      <dgm:spPr/>
    </dgm:pt>
    <dgm:pt modelId="{77428158-0C49-45CE-9EA9-2F47A32877EB}" type="pres">
      <dgm:prSet presAssocID="{70C5F696-9B8E-41C1-9DFB-79FF9B262BEF}" presName="iconBgRect" presStyleLbl="bgShp" presStyleIdx="1" presStyleCnt="4"/>
      <dgm:spPr/>
    </dgm:pt>
    <dgm:pt modelId="{3EC0F4DD-43EC-4E69-A7A2-DD1654C332FB}" type="pres">
      <dgm:prSet presAssocID="{70C5F696-9B8E-41C1-9DFB-79FF9B262BEF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ard Room"/>
        </a:ext>
      </dgm:extLst>
    </dgm:pt>
    <dgm:pt modelId="{7340DC9F-255C-45A1-8972-509B0D6851AC}" type="pres">
      <dgm:prSet presAssocID="{70C5F696-9B8E-41C1-9DFB-79FF9B262BEF}" presName="spaceRect" presStyleCnt="0"/>
      <dgm:spPr/>
    </dgm:pt>
    <dgm:pt modelId="{7B59B642-8D81-42B1-B588-C63465EE6336}" type="pres">
      <dgm:prSet presAssocID="{70C5F696-9B8E-41C1-9DFB-79FF9B262BEF}" presName="textRect" presStyleLbl="revTx" presStyleIdx="1" presStyleCnt="4">
        <dgm:presLayoutVars>
          <dgm:chMax val="1"/>
          <dgm:chPref val="1"/>
        </dgm:presLayoutVars>
      </dgm:prSet>
      <dgm:spPr/>
    </dgm:pt>
    <dgm:pt modelId="{1102AF3D-CC5E-4B5A-8EC3-C34AB0B25739}" type="pres">
      <dgm:prSet presAssocID="{4A4204B9-F5BB-491F-A4F4-5CA52C78B040}" presName="sibTrans" presStyleCnt="0"/>
      <dgm:spPr/>
    </dgm:pt>
    <dgm:pt modelId="{A1EA2E41-0F70-40FE-A093-2B495981BD5A}" type="pres">
      <dgm:prSet presAssocID="{BDC730B5-C9B6-449A-9906-B89F111C3B36}" presName="compNode" presStyleCnt="0"/>
      <dgm:spPr/>
    </dgm:pt>
    <dgm:pt modelId="{83909F04-9425-47DB-ADB0-54E47DFF67A1}" type="pres">
      <dgm:prSet presAssocID="{BDC730B5-C9B6-449A-9906-B89F111C3B36}" presName="iconBgRect" presStyleLbl="bgShp" presStyleIdx="2" presStyleCnt="4"/>
      <dgm:spPr/>
    </dgm:pt>
    <dgm:pt modelId="{73094980-8941-49ED-9FD2-CC7D5F7D464F}" type="pres">
      <dgm:prSet presAssocID="{BDC730B5-C9B6-449A-9906-B89F111C3B36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nfluencer"/>
        </a:ext>
      </dgm:extLst>
    </dgm:pt>
    <dgm:pt modelId="{A1A57BD1-0AAD-4E66-86D4-A46973D75343}" type="pres">
      <dgm:prSet presAssocID="{BDC730B5-C9B6-449A-9906-B89F111C3B36}" presName="spaceRect" presStyleCnt="0"/>
      <dgm:spPr/>
    </dgm:pt>
    <dgm:pt modelId="{ADE9D35D-732F-494B-B2BC-B923ADC98B24}" type="pres">
      <dgm:prSet presAssocID="{BDC730B5-C9B6-449A-9906-B89F111C3B36}" presName="textRect" presStyleLbl="revTx" presStyleIdx="2" presStyleCnt="4">
        <dgm:presLayoutVars>
          <dgm:chMax val="1"/>
          <dgm:chPref val="1"/>
        </dgm:presLayoutVars>
      </dgm:prSet>
      <dgm:spPr/>
    </dgm:pt>
    <dgm:pt modelId="{F5E6AAD7-E87B-4017-B971-74CC877AFD77}" type="pres">
      <dgm:prSet presAssocID="{FF8BD6DA-7E34-473B-8D45-633377B932D6}" presName="sibTrans" presStyleCnt="0"/>
      <dgm:spPr/>
    </dgm:pt>
    <dgm:pt modelId="{DF4EAD17-D002-4814-A146-86F0C2593815}" type="pres">
      <dgm:prSet presAssocID="{BA4DBD95-4626-444F-B555-B46FF9F3FABE}" presName="compNode" presStyleCnt="0"/>
      <dgm:spPr/>
    </dgm:pt>
    <dgm:pt modelId="{020E5FA2-A0AA-44A2-BE72-88695BF85084}" type="pres">
      <dgm:prSet presAssocID="{BA4DBD95-4626-444F-B555-B46FF9F3FABE}" presName="iconBgRect" presStyleLbl="bgShp" presStyleIdx="3" presStyleCnt="4"/>
      <dgm:spPr/>
    </dgm:pt>
    <dgm:pt modelId="{F5C0F8F8-6783-41BB-9574-784FE81BAC77}" type="pres">
      <dgm:prSet presAssocID="{BA4DBD95-4626-444F-B555-B46FF9F3FABE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 in head"/>
        </a:ext>
      </dgm:extLst>
    </dgm:pt>
    <dgm:pt modelId="{05534B06-E7A8-4B63-B4F6-EC993B1AAEEB}" type="pres">
      <dgm:prSet presAssocID="{BA4DBD95-4626-444F-B555-B46FF9F3FABE}" presName="spaceRect" presStyleCnt="0"/>
      <dgm:spPr/>
    </dgm:pt>
    <dgm:pt modelId="{22A105AC-D3A3-4875-8864-C2938CB49502}" type="pres">
      <dgm:prSet presAssocID="{BA4DBD95-4626-444F-B555-B46FF9F3FABE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4C020504-DCDB-4EF8-8C55-9CC83D876F7E}" type="presOf" srcId="{60AB2AB8-2D1A-4C54-86C0-BBA2DC55153B}" destId="{824F1790-FB85-4AC0-84AF-A4FB87D684FE}" srcOrd="0" destOrd="0" presId="urn:microsoft.com/office/officeart/2018/5/layout/IconCircleLabelList"/>
    <dgm:cxn modelId="{85CCA924-88AA-4DD2-AC55-58F9C915A2D0}" srcId="{60AB2AB8-2D1A-4C54-86C0-BBA2DC55153B}" destId="{E620259D-4B9F-4224-B1B5-EDE19E6A8F8D}" srcOrd="0" destOrd="0" parTransId="{2982AF64-9615-4951-B41C-67518F23703F}" sibTransId="{360B8B35-2D71-4644-8662-F3C9484E1260}"/>
    <dgm:cxn modelId="{C6128C62-8C32-467A-A45E-0EFDF7B6E669}" srcId="{60AB2AB8-2D1A-4C54-86C0-BBA2DC55153B}" destId="{BDC730B5-C9B6-449A-9906-B89F111C3B36}" srcOrd="2" destOrd="0" parTransId="{67937EE9-E284-4512-B412-320F39CD28AA}" sibTransId="{FF8BD6DA-7E34-473B-8D45-633377B932D6}"/>
    <dgm:cxn modelId="{1A34858A-2F1C-41B9-A7EB-3CA220EC16CC}" type="presOf" srcId="{E620259D-4B9F-4224-B1B5-EDE19E6A8F8D}" destId="{236440E1-5342-489F-92F6-280B4B2E024A}" srcOrd="0" destOrd="0" presId="urn:microsoft.com/office/officeart/2018/5/layout/IconCircleLabelList"/>
    <dgm:cxn modelId="{76F256A7-2BDF-47B1-9F04-47B03169331B}" srcId="{60AB2AB8-2D1A-4C54-86C0-BBA2DC55153B}" destId="{70C5F696-9B8E-41C1-9DFB-79FF9B262BEF}" srcOrd="1" destOrd="0" parTransId="{766FC98C-3277-4064-B680-AD8276E4717E}" sibTransId="{4A4204B9-F5BB-491F-A4F4-5CA52C78B040}"/>
    <dgm:cxn modelId="{F00B5CC6-8944-4770-916D-6D979350A3B1}" type="presOf" srcId="{70C5F696-9B8E-41C1-9DFB-79FF9B262BEF}" destId="{7B59B642-8D81-42B1-B588-C63465EE6336}" srcOrd="0" destOrd="0" presId="urn:microsoft.com/office/officeart/2018/5/layout/IconCircleLabelList"/>
    <dgm:cxn modelId="{54692BC7-6B7C-4AD7-A03E-C6FBEC10087B}" type="presOf" srcId="{BDC730B5-C9B6-449A-9906-B89F111C3B36}" destId="{ADE9D35D-732F-494B-B2BC-B923ADC98B24}" srcOrd="0" destOrd="0" presId="urn:microsoft.com/office/officeart/2018/5/layout/IconCircleLabelList"/>
    <dgm:cxn modelId="{B3868CD1-5092-428E-A0FF-E64458693F65}" type="presOf" srcId="{BA4DBD95-4626-444F-B555-B46FF9F3FABE}" destId="{22A105AC-D3A3-4875-8864-C2938CB49502}" srcOrd="0" destOrd="0" presId="urn:microsoft.com/office/officeart/2018/5/layout/IconCircleLabelList"/>
    <dgm:cxn modelId="{865F47FF-6744-4567-9E6D-0A7BE466C4F4}" srcId="{60AB2AB8-2D1A-4C54-86C0-BBA2DC55153B}" destId="{BA4DBD95-4626-444F-B555-B46FF9F3FABE}" srcOrd="3" destOrd="0" parTransId="{7CFAD128-C812-47AF-A27B-615BE525BF97}" sibTransId="{5890ABC1-AF7C-4CB0-A9CF-BFC7A6C58876}"/>
    <dgm:cxn modelId="{D3FB5C8F-6D6B-4F17-962D-D44A5EB7396A}" type="presParOf" srcId="{824F1790-FB85-4AC0-84AF-A4FB87D684FE}" destId="{95CD40A4-F3F9-4598-8751-BD8C8E944ED0}" srcOrd="0" destOrd="0" presId="urn:microsoft.com/office/officeart/2018/5/layout/IconCircleLabelList"/>
    <dgm:cxn modelId="{70E1B2A5-ED74-49FD-B4EC-78BCDF3F18AC}" type="presParOf" srcId="{95CD40A4-F3F9-4598-8751-BD8C8E944ED0}" destId="{822FB511-5D7F-4286-B313-C33CA000DDB0}" srcOrd="0" destOrd="0" presId="urn:microsoft.com/office/officeart/2018/5/layout/IconCircleLabelList"/>
    <dgm:cxn modelId="{0B0B1015-93B1-4309-9BC6-1D852E6D49A7}" type="presParOf" srcId="{95CD40A4-F3F9-4598-8751-BD8C8E944ED0}" destId="{8F91127F-15C5-45A5-BCAD-3FA9F3D21DC4}" srcOrd="1" destOrd="0" presId="urn:microsoft.com/office/officeart/2018/5/layout/IconCircleLabelList"/>
    <dgm:cxn modelId="{602BA0BD-6BDA-439B-ACD5-69DB09A502FE}" type="presParOf" srcId="{95CD40A4-F3F9-4598-8751-BD8C8E944ED0}" destId="{14BF25E9-6370-4A77-83EA-EA864D087001}" srcOrd="2" destOrd="0" presId="urn:microsoft.com/office/officeart/2018/5/layout/IconCircleLabelList"/>
    <dgm:cxn modelId="{09852054-8310-46F9-A885-C90A1D8805F2}" type="presParOf" srcId="{95CD40A4-F3F9-4598-8751-BD8C8E944ED0}" destId="{236440E1-5342-489F-92F6-280B4B2E024A}" srcOrd="3" destOrd="0" presId="urn:microsoft.com/office/officeart/2018/5/layout/IconCircleLabelList"/>
    <dgm:cxn modelId="{673B89DB-22BA-4D49-AC3C-9B4C64CEBF20}" type="presParOf" srcId="{824F1790-FB85-4AC0-84AF-A4FB87D684FE}" destId="{20DCBE03-3DAD-4D9D-A8BD-AE00138083E7}" srcOrd="1" destOrd="0" presId="urn:microsoft.com/office/officeart/2018/5/layout/IconCircleLabelList"/>
    <dgm:cxn modelId="{112B684F-9CD6-4224-803A-B6CCCD462DBD}" type="presParOf" srcId="{824F1790-FB85-4AC0-84AF-A4FB87D684FE}" destId="{CE33CC0D-E72A-4C92-A6FE-7A0CD4C99A6E}" srcOrd="2" destOrd="0" presId="urn:microsoft.com/office/officeart/2018/5/layout/IconCircleLabelList"/>
    <dgm:cxn modelId="{77304DB1-AB53-4ABD-905C-F859E0A5726C}" type="presParOf" srcId="{CE33CC0D-E72A-4C92-A6FE-7A0CD4C99A6E}" destId="{77428158-0C49-45CE-9EA9-2F47A32877EB}" srcOrd="0" destOrd="0" presId="urn:microsoft.com/office/officeart/2018/5/layout/IconCircleLabelList"/>
    <dgm:cxn modelId="{19FDDF29-8580-4EBF-8C2F-C7A78E53D774}" type="presParOf" srcId="{CE33CC0D-E72A-4C92-A6FE-7A0CD4C99A6E}" destId="{3EC0F4DD-43EC-4E69-A7A2-DD1654C332FB}" srcOrd="1" destOrd="0" presId="urn:microsoft.com/office/officeart/2018/5/layout/IconCircleLabelList"/>
    <dgm:cxn modelId="{5F3534B5-C4FA-42DE-A4AA-C42AC18EFC5C}" type="presParOf" srcId="{CE33CC0D-E72A-4C92-A6FE-7A0CD4C99A6E}" destId="{7340DC9F-255C-45A1-8972-509B0D6851AC}" srcOrd="2" destOrd="0" presId="urn:microsoft.com/office/officeart/2018/5/layout/IconCircleLabelList"/>
    <dgm:cxn modelId="{2BFEFE6C-3F3B-450C-B88F-A3E4D87D3444}" type="presParOf" srcId="{CE33CC0D-E72A-4C92-A6FE-7A0CD4C99A6E}" destId="{7B59B642-8D81-42B1-B588-C63465EE6336}" srcOrd="3" destOrd="0" presId="urn:microsoft.com/office/officeart/2018/5/layout/IconCircleLabelList"/>
    <dgm:cxn modelId="{4CD1C55B-784C-4012-A8B1-2C6B78AFE3D2}" type="presParOf" srcId="{824F1790-FB85-4AC0-84AF-A4FB87D684FE}" destId="{1102AF3D-CC5E-4B5A-8EC3-C34AB0B25739}" srcOrd="3" destOrd="0" presId="urn:microsoft.com/office/officeart/2018/5/layout/IconCircleLabelList"/>
    <dgm:cxn modelId="{1716C891-3ECC-44F8-99EB-E39CDEA1F209}" type="presParOf" srcId="{824F1790-FB85-4AC0-84AF-A4FB87D684FE}" destId="{A1EA2E41-0F70-40FE-A093-2B495981BD5A}" srcOrd="4" destOrd="0" presId="urn:microsoft.com/office/officeart/2018/5/layout/IconCircleLabelList"/>
    <dgm:cxn modelId="{5E8B25C7-80E5-4F8D-BA90-F2AFF57D0319}" type="presParOf" srcId="{A1EA2E41-0F70-40FE-A093-2B495981BD5A}" destId="{83909F04-9425-47DB-ADB0-54E47DFF67A1}" srcOrd="0" destOrd="0" presId="urn:microsoft.com/office/officeart/2018/5/layout/IconCircleLabelList"/>
    <dgm:cxn modelId="{F606571A-907D-48A4-8566-5363B96FF3AB}" type="presParOf" srcId="{A1EA2E41-0F70-40FE-A093-2B495981BD5A}" destId="{73094980-8941-49ED-9FD2-CC7D5F7D464F}" srcOrd="1" destOrd="0" presId="urn:microsoft.com/office/officeart/2018/5/layout/IconCircleLabelList"/>
    <dgm:cxn modelId="{51B13B7E-7440-40D7-84CE-C38854B185F7}" type="presParOf" srcId="{A1EA2E41-0F70-40FE-A093-2B495981BD5A}" destId="{A1A57BD1-0AAD-4E66-86D4-A46973D75343}" srcOrd="2" destOrd="0" presId="urn:microsoft.com/office/officeart/2018/5/layout/IconCircleLabelList"/>
    <dgm:cxn modelId="{850BED5E-6819-4042-8CDB-4678F38B4F1F}" type="presParOf" srcId="{A1EA2E41-0F70-40FE-A093-2B495981BD5A}" destId="{ADE9D35D-732F-494B-B2BC-B923ADC98B24}" srcOrd="3" destOrd="0" presId="urn:microsoft.com/office/officeart/2018/5/layout/IconCircleLabelList"/>
    <dgm:cxn modelId="{3F9997B4-2120-492F-8D30-81B64D647418}" type="presParOf" srcId="{824F1790-FB85-4AC0-84AF-A4FB87D684FE}" destId="{F5E6AAD7-E87B-4017-B971-74CC877AFD77}" srcOrd="5" destOrd="0" presId="urn:microsoft.com/office/officeart/2018/5/layout/IconCircleLabelList"/>
    <dgm:cxn modelId="{3B4A0919-E2E2-4428-9E91-958E9B9C4D7E}" type="presParOf" srcId="{824F1790-FB85-4AC0-84AF-A4FB87D684FE}" destId="{DF4EAD17-D002-4814-A146-86F0C2593815}" srcOrd="6" destOrd="0" presId="urn:microsoft.com/office/officeart/2018/5/layout/IconCircleLabelList"/>
    <dgm:cxn modelId="{F977DE4A-4A62-4F40-88F5-E41F27E7D694}" type="presParOf" srcId="{DF4EAD17-D002-4814-A146-86F0C2593815}" destId="{020E5FA2-A0AA-44A2-BE72-88695BF85084}" srcOrd="0" destOrd="0" presId="urn:microsoft.com/office/officeart/2018/5/layout/IconCircleLabelList"/>
    <dgm:cxn modelId="{360E4C33-EC54-45BA-BF08-4A6D0C2EAF54}" type="presParOf" srcId="{DF4EAD17-D002-4814-A146-86F0C2593815}" destId="{F5C0F8F8-6783-41BB-9574-784FE81BAC77}" srcOrd="1" destOrd="0" presId="urn:microsoft.com/office/officeart/2018/5/layout/IconCircleLabelList"/>
    <dgm:cxn modelId="{2BB8A8F3-1E4F-48A5-ABF6-FF409FEEE0B6}" type="presParOf" srcId="{DF4EAD17-D002-4814-A146-86F0C2593815}" destId="{05534B06-E7A8-4B63-B4F6-EC993B1AAEEB}" srcOrd="2" destOrd="0" presId="urn:microsoft.com/office/officeart/2018/5/layout/IconCircleLabelList"/>
    <dgm:cxn modelId="{AEABB29A-6A65-436C-81BC-805637990107}" type="presParOf" srcId="{DF4EAD17-D002-4814-A146-86F0C2593815}" destId="{22A105AC-D3A3-4875-8864-C2938CB49502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6B342A-CD5D-47CF-BE80-8B95BE59EA07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50776C55-C040-482A-856D-E42922011D1D}">
      <dgm:prSet/>
      <dgm:spPr/>
      <dgm:t>
        <a:bodyPr/>
        <a:lstStyle/>
        <a:p>
          <a:pPr>
            <a:defRPr cap="all"/>
          </a:pPr>
          <a:r>
            <a:rPr lang="nl-NL"/>
            <a:t>leeft in zijn eigen wereld</a:t>
          </a:r>
          <a:endParaRPr lang="en-US"/>
        </a:p>
      </dgm:t>
    </dgm:pt>
    <dgm:pt modelId="{82B22938-A4BB-4A90-89F8-FB5E458DE32B}" type="parTrans" cxnId="{21CED963-4F23-4EF2-984B-A2C310FD5F0A}">
      <dgm:prSet/>
      <dgm:spPr/>
      <dgm:t>
        <a:bodyPr/>
        <a:lstStyle/>
        <a:p>
          <a:endParaRPr lang="en-US"/>
        </a:p>
      </dgm:t>
    </dgm:pt>
    <dgm:pt modelId="{82B1A893-FFB3-4C6B-B351-CBCB542F2F30}" type="sibTrans" cxnId="{21CED963-4F23-4EF2-984B-A2C310FD5F0A}">
      <dgm:prSet/>
      <dgm:spPr/>
      <dgm:t>
        <a:bodyPr/>
        <a:lstStyle/>
        <a:p>
          <a:endParaRPr lang="en-US"/>
        </a:p>
      </dgm:t>
    </dgm:pt>
    <dgm:pt modelId="{EF199F79-9AF5-47AE-9FEC-143F1A9EB606}">
      <dgm:prSet/>
      <dgm:spPr/>
      <dgm:t>
        <a:bodyPr/>
        <a:lstStyle/>
        <a:p>
          <a:pPr>
            <a:defRPr cap="all"/>
          </a:pPr>
          <a:r>
            <a:rPr lang="nl-NL"/>
            <a:t>Wil je contact met hem maken, dan kun je dit vaak het beste via lichamelijk contact doen.</a:t>
          </a:r>
          <a:endParaRPr lang="en-US"/>
        </a:p>
      </dgm:t>
    </dgm:pt>
    <dgm:pt modelId="{22886C8C-0FF4-45E2-82C7-E905053E9019}" type="parTrans" cxnId="{2C4E6A6C-5C9D-46E7-B908-15B8E2BE8C4B}">
      <dgm:prSet/>
      <dgm:spPr/>
      <dgm:t>
        <a:bodyPr/>
        <a:lstStyle/>
        <a:p>
          <a:endParaRPr lang="en-US"/>
        </a:p>
      </dgm:t>
    </dgm:pt>
    <dgm:pt modelId="{DCBAC940-D435-4C10-8789-DDACD4809AE1}" type="sibTrans" cxnId="{2C4E6A6C-5C9D-46E7-B908-15B8E2BE8C4B}">
      <dgm:prSet/>
      <dgm:spPr/>
      <dgm:t>
        <a:bodyPr/>
        <a:lstStyle/>
        <a:p>
          <a:endParaRPr lang="en-US"/>
        </a:p>
      </dgm:t>
    </dgm:pt>
    <dgm:pt modelId="{66F8168A-D7DB-4849-81CC-F3C580920888}">
      <dgm:prSet/>
      <dgm:spPr/>
      <dgm:t>
        <a:bodyPr/>
        <a:lstStyle/>
        <a:p>
          <a:pPr>
            <a:defRPr cap="all"/>
          </a:pPr>
          <a:r>
            <a:rPr lang="nl-NL"/>
            <a:t>Er zijn grote onderlinge verschillen tussen cliënten wat betreft hun motorische ontwikkeling.</a:t>
          </a:r>
          <a:endParaRPr lang="en-US"/>
        </a:p>
      </dgm:t>
    </dgm:pt>
    <dgm:pt modelId="{121F6794-BC1C-4935-9F2A-35CD0CD8BEAD}" type="parTrans" cxnId="{73406465-34C7-4EEF-A40A-D012F4BADABD}">
      <dgm:prSet/>
      <dgm:spPr/>
      <dgm:t>
        <a:bodyPr/>
        <a:lstStyle/>
        <a:p>
          <a:endParaRPr lang="en-US"/>
        </a:p>
      </dgm:t>
    </dgm:pt>
    <dgm:pt modelId="{4AC6E292-BE53-4F49-A1C8-43A20562C31A}" type="sibTrans" cxnId="{73406465-34C7-4EEF-A40A-D012F4BADABD}">
      <dgm:prSet/>
      <dgm:spPr/>
      <dgm:t>
        <a:bodyPr/>
        <a:lstStyle/>
        <a:p>
          <a:endParaRPr lang="en-US"/>
        </a:p>
      </dgm:t>
    </dgm:pt>
    <dgm:pt modelId="{8F2D1058-E494-404B-99B3-64208E0C8D91}">
      <dgm:prSet/>
      <dgm:spPr/>
      <dgm:t>
        <a:bodyPr/>
        <a:lstStyle/>
        <a:p>
          <a:pPr>
            <a:defRPr cap="all"/>
          </a:pPr>
          <a:r>
            <a:rPr lang="nl-NL"/>
            <a:t>nauwelijks in staat enige vorm van zelfredzaamheid te ontwikkelen</a:t>
          </a:r>
          <a:endParaRPr lang="en-US"/>
        </a:p>
      </dgm:t>
    </dgm:pt>
    <dgm:pt modelId="{3EBFD554-84B8-4E28-B4C2-0B1D7B6EB9BF}" type="parTrans" cxnId="{3A008865-F4EB-4F0D-B5FB-20DF4704D350}">
      <dgm:prSet/>
      <dgm:spPr/>
      <dgm:t>
        <a:bodyPr/>
        <a:lstStyle/>
        <a:p>
          <a:endParaRPr lang="en-US"/>
        </a:p>
      </dgm:t>
    </dgm:pt>
    <dgm:pt modelId="{4E77B25F-4A0F-420D-B335-6BFEFB5F1D31}" type="sibTrans" cxnId="{3A008865-F4EB-4F0D-B5FB-20DF4704D350}">
      <dgm:prSet/>
      <dgm:spPr/>
      <dgm:t>
        <a:bodyPr/>
        <a:lstStyle/>
        <a:p>
          <a:endParaRPr lang="en-US"/>
        </a:p>
      </dgm:t>
    </dgm:pt>
    <dgm:pt modelId="{0F65C440-E708-4DB0-BDC9-7DFA59F2A9F4}">
      <dgm:prSet/>
      <dgm:spPr/>
      <dgm:t>
        <a:bodyPr/>
        <a:lstStyle/>
        <a:p>
          <a:pPr>
            <a:defRPr cap="all"/>
          </a:pPr>
          <a:r>
            <a:rPr lang="nl-NL"/>
            <a:t>Mentale leeftijd 0 tot 3 jaar </a:t>
          </a:r>
          <a:endParaRPr lang="en-US"/>
        </a:p>
      </dgm:t>
    </dgm:pt>
    <dgm:pt modelId="{716A1351-BC18-45E6-A387-D342B5A840B3}" type="parTrans" cxnId="{E03859FF-0928-4A7B-856D-9F5CD401FDDF}">
      <dgm:prSet/>
      <dgm:spPr/>
      <dgm:t>
        <a:bodyPr/>
        <a:lstStyle/>
        <a:p>
          <a:endParaRPr lang="en-US"/>
        </a:p>
      </dgm:t>
    </dgm:pt>
    <dgm:pt modelId="{1B22F8BD-5B39-421D-87FD-08D9F71699D8}" type="sibTrans" cxnId="{E03859FF-0928-4A7B-856D-9F5CD401FDDF}">
      <dgm:prSet/>
      <dgm:spPr/>
      <dgm:t>
        <a:bodyPr/>
        <a:lstStyle/>
        <a:p>
          <a:endParaRPr lang="en-US"/>
        </a:p>
      </dgm:t>
    </dgm:pt>
    <dgm:pt modelId="{453831F1-23D8-479B-AAF3-A7F2223F8242}" type="pres">
      <dgm:prSet presAssocID="{556B342A-CD5D-47CF-BE80-8B95BE59EA07}" presName="root" presStyleCnt="0">
        <dgm:presLayoutVars>
          <dgm:dir/>
          <dgm:resizeHandles val="exact"/>
        </dgm:presLayoutVars>
      </dgm:prSet>
      <dgm:spPr/>
    </dgm:pt>
    <dgm:pt modelId="{39199904-8FA1-480F-9599-78AEFA754E41}" type="pres">
      <dgm:prSet presAssocID="{50776C55-C040-482A-856D-E42922011D1D}" presName="compNode" presStyleCnt="0"/>
      <dgm:spPr/>
    </dgm:pt>
    <dgm:pt modelId="{C14059B2-DB8A-4309-BBDB-32F2BFB1EA4F}" type="pres">
      <dgm:prSet presAssocID="{50776C55-C040-482A-856D-E42922011D1D}" presName="iconBgRect" presStyleLbl="bgShp" presStyleIdx="0" presStyleCnt="5"/>
      <dgm:spPr/>
    </dgm:pt>
    <dgm:pt modelId="{7DE6BAFE-074E-4D55-A012-CCDE7688A26E}" type="pres">
      <dgm:prSet presAssocID="{50776C55-C040-482A-856D-E42922011D1D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arth Globe Americas"/>
        </a:ext>
      </dgm:extLst>
    </dgm:pt>
    <dgm:pt modelId="{950CF95B-4365-45D6-A048-D5702E592D8D}" type="pres">
      <dgm:prSet presAssocID="{50776C55-C040-482A-856D-E42922011D1D}" presName="spaceRect" presStyleCnt="0"/>
      <dgm:spPr/>
    </dgm:pt>
    <dgm:pt modelId="{B32F5752-249F-48B2-81BC-660186D78508}" type="pres">
      <dgm:prSet presAssocID="{50776C55-C040-482A-856D-E42922011D1D}" presName="textRect" presStyleLbl="revTx" presStyleIdx="0" presStyleCnt="5">
        <dgm:presLayoutVars>
          <dgm:chMax val="1"/>
          <dgm:chPref val="1"/>
        </dgm:presLayoutVars>
      </dgm:prSet>
      <dgm:spPr/>
    </dgm:pt>
    <dgm:pt modelId="{A2E2B51D-B86E-48EF-AE06-4A2CF0C8A637}" type="pres">
      <dgm:prSet presAssocID="{82B1A893-FFB3-4C6B-B351-CBCB542F2F30}" presName="sibTrans" presStyleCnt="0"/>
      <dgm:spPr/>
    </dgm:pt>
    <dgm:pt modelId="{A1A38010-3DBF-4D80-9919-827CFA327E39}" type="pres">
      <dgm:prSet presAssocID="{EF199F79-9AF5-47AE-9FEC-143F1A9EB606}" presName="compNode" presStyleCnt="0"/>
      <dgm:spPr/>
    </dgm:pt>
    <dgm:pt modelId="{C533CD4A-3991-461F-BC88-1DAF0852D2D4}" type="pres">
      <dgm:prSet presAssocID="{EF199F79-9AF5-47AE-9FEC-143F1A9EB606}" presName="iconBgRect" presStyleLbl="bgShp" presStyleIdx="1" presStyleCnt="5"/>
      <dgm:spPr/>
    </dgm:pt>
    <dgm:pt modelId="{BF346E81-4B82-4A45-8F34-E6F177C364FA}" type="pres">
      <dgm:prSet presAssocID="{EF199F79-9AF5-47AE-9FEC-143F1A9EB606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 Network"/>
        </a:ext>
      </dgm:extLst>
    </dgm:pt>
    <dgm:pt modelId="{166DF9E6-96CC-487A-BA2C-48FF2787207F}" type="pres">
      <dgm:prSet presAssocID="{EF199F79-9AF5-47AE-9FEC-143F1A9EB606}" presName="spaceRect" presStyleCnt="0"/>
      <dgm:spPr/>
    </dgm:pt>
    <dgm:pt modelId="{A2243E6A-8162-4141-890F-1422CCD1DF15}" type="pres">
      <dgm:prSet presAssocID="{EF199F79-9AF5-47AE-9FEC-143F1A9EB606}" presName="textRect" presStyleLbl="revTx" presStyleIdx="1" presStyleCnt="5">
        <dgm:presLayoutVars>
          <dgm:chMax val="1"/>
          <dgm:chPref val="1"/>
        </dgm:presLayoutVars>
      </dgm:prSet>
      <dgm:spPr/>
    </dgm:pt>
    <dgm:pt modelId="{EB7F8E5A-0D83-4555-A83C-068C07854A0F}" type="pres">
      <dgm:prSet presAssocID="{DCBAC940-D435-4C10-8789-DDACD4809AE1}" presName="sibTrans" presStyleCnt="0"/>
      <dgm:spPr/>
    </dgm:pt>
    <dgm:pt modelId="{1C57CDEB-7501-42B9-9950-2DAA73FA2261}" type="pres">
      <dgm:prSet presAssocID="{66F8168A-D7DB-4849-81CC-F3C580920888}" presName="compNode" presStyleCnt="0"/>
      <dgm:spPr/>
    </dgm:pt>
    <dgm:pt modelId="{0D358F4B-A06C-447F-B035-3101553A1627}" type="pres">
      <dgm:prSet presAssocID="{66F8168A-D7DB-4849-81CC-F3C580920888}" presName="iconBgRect" presStyleLbl="bgShp" presStyleIdx="2" presStyleCnt="5"/>
      <dgm:spPr/>
    </dgm:pt>
    <dgm:pt modelId="{4F5BE1F4-8DF2-45AE-A9DC-FEE956DDD614}" type="pres">
      <dgm:prSet presAssocID="{66F8168A-D7DB-4849-81CC-F3C580920888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1B13FA91-9A99-40E2-99BC-0ECCABBD52DF}" type="pres">
      <dgm:prSet presAssocID="{66F8168A-D7DB-4849-81CC-F3C580920888}" presName="spaceRect" presStyleCnt="0"/>
      <dgm:spPr/>
    </dgm:pt>
    <dgm:pt modelId="{AD35AF12-9E08-4764-A398-8C9C155E0F2B}" type="pres">
      <dgm:prSet presAssocID="{66F8168A-D7DB-4849-81CC-F3C580920888}" presName="textRect" presStyleLbl="revTx" presStyleIdx="2" presStyleCnt="5">
        <dgm:presLayoutVars>
          <dgm:chMax val="1"/>
          <dgm:chPref val="1"/>
        </dgm:presLayoutVars>
      </dgm:prSet>
      <dgm:spPr/>
    </dgm:pt>
    <dgm:pt modelId="{32289EA5-76EF-430F-A448-2A7C154D4618}" type="pres">
      <dgm:prSet presAssocID="{4AC6E292-BE53-4F49-A1C8-43A20562C31A}" presName="sibTrans" presStyleCnt="0"/>
      <dgm:spPr/>
    </dgm:pt>
    <dgm:pt modelId="{5501A1E2-D130-49B0-808D-D3D6178C3280}" type="pres">
      <dgm:prSet presAssocID="{8F2D1058-E494-404B-99B3-64208E0C8D91}" presName="compNode" presStyleCnt="0"/>
      <dgm:spPr/>
    </dgm:pt>
    <dgm:pt modelId="{A62CFF90-3E02-4600-893D-3213CFCBBD5B}" type="pres">
      <dgm:prSet presAssocID="{8F2D1058-E494-404B-99B3-64208E0C8D91}" presName="iconBgRect" presStyleLbl="bgShp" presStyleIdx="3" presStyleCnt="5"/>
      <dgm:spPr/>
    </dgm:pt>
    <dgm:pt modelId="{BB768D07-7AF3-4866-AC33-3B5E5BFA6DF8}" type="pres">
      <dgm:prSet presAssocID="{8F2D1058-E494-404B-99B3-64208E0C8D91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nfluencer"/>
        </a:ext>
      </dgm:extLst>
    </dgm:pt>
    <dgm:pt modelId="{AC94859F-6C77-476B-88B0-BBBC323753CD}" type="pres">
      <dgm:prSet presAssocID="{8F2D1058-E494-404B-99B3-64208E0C8D91}" presName="spaceRect" presStyleCnt="0"/>
      <dgm:spPr/>
    </dgm:pt>
    <dgm:pt modelId="{F3D230B0-4756-4077-A4A4-E37673D4027B}" type="pres">
      <dgm:prSet presAssocID="{8F2D1058-E494-404B-99B3-64208E0C8D91}" presName="textRect" presStyleLbl="revTx" presStyleIdx="3" presStyleCnt="5">
        <dgm:presLayoutVars>
          <dgm:chMax val="1"/>
          <dgm:chPref val="1"/>
        </dgm:presLayoutVars>
      </dgm:prSet>
      <dgm:spPr/>
    </dgm:pt>
    <dgm:pt modelId="{6AA5D474-0127-40B1-AAF6-61766776AD5B}" type="pres">
      <dgm:prSet presAssocID="{4E77B25F-4A0F-420D-B335-6BFEFB5F1D31}" presName="sibTrans" presStyleCnt="0"/>
      <dgm:spPr/>
    </dgm:pt>
    <dgm:pt modelId="{A9DF04A0-C81B-4B47-A37A-858403477ACB}" type="pres">
      <dgm:prSet presAssocID="{0F65C440-E708-4DB0-BDC9-7DFA59F2A9F4}" presName="compNode" presStyleCnt="0"/>
      <dgm:spPr/>
    </dgm:pt>
    <dgm:pt modelId="{B34AF805-4AF7-4F68-BD90-1073381CEBDB}" type="pres">
      <dgm:prSet presAssocID="{0F65C440-E708-4DB0-BDC9-7DFA59F2A9F4}" presName="iconBgRect" presStyleLbl="bgShp" presStyleIdx="4" presStyleCnt="5"/>
      <dgm:spPr/>
    </dgm:pt>
    <dgm:pt modelId="{94740C92-3D5E-4772-B9CF-4B09B8A3496D}" type="pres">
      <dgm:prSet presAssocID="{0F65C440-E708-4DB0-BDC9-7DFA59F2A9F4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 in head"/>
        </a:ext>
      </dgm:extLst>
    </dgm:pt>
    <dgm:pt modelId="{C6774D86-4778-4D07-AD64-BB1AA88C4BE8}" type="pres">
      <dgm:prSet presAssocID="{0F65C440-E708-4DB0-BDC9-7DFA59F2A9F4}" presName="spaceRect" presStyleCnt="0"/>
      <dgm:spPr/>
    </dgm:pt>
    <dgm:pt modelId="{6361B0A2-064D-4177-82CA-CEAFFD992623}" type="pres">
      <dgm:prSet presAssocID="{0F65C440-E708-4DB0-BDC9-7DFA59F2A9F4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2087B40D-2E7B-4668-804E-B6C4292932EA}" type="presOf" srcId="{8F2D1058-E494-404B-99B3-64208E0C8D91}" destId="{F3D230B0-4756-4077-A4A4-E37673D4027B}" srcOrd="0" destOrd="0" presId="urn:microsoft.com/office/officeart/2018/5/layout/IconCircleLabelList"/>
    <dgm:cxn modelId="{6522AE16-AF85-4E95-8248-5B14A7AB1BB4}" type="presOf" srcId="{EF199F79-9AF5-47AE-9FEC-143F1A9EB606}" destId="{A2243E6A-8162-4141-890F-1422CCD1DF15}" srcOrd="0" destOrd="0" presId="urn:microsoft.com/office/officeart/2018/5/layout/IconCircleLabelList"/>
    <dgm:cxn modelId="{1336CF36-BE2B-4320-ACCF-F99E942D1E16}" type="presOf" srcId="{0F65C440-E708-4DB0-BDC9-7DFA59F2A9F4}" destId="{6361B0A2-064D-4177-82CA-CEAFFD992623}" srcOrd="0" destOrd="0" presId="urn:microsoft.com/office/officeart/2018/5/layout/IconCircleLabelList"/>
    <dgm:cxn modelId="{21CED963-4F23-4EF2-984B-A2C310FD5F0A}" srcId="{556B342A-CD5D-47CF-BE80-8B95BE59EA07}" destId="{50776C55-C040-482A-856D-E42922011D1D}" srcOrd="0" destOrd="0" parTransId="{82B22938-A4BB-4A90-89F8-FB5E458DE32B}" sibTransId="{82B1A893-FFB3-4C6B-B351-CBCB542F2F30}"/>
    <dgm:cxn modelId="{73406465-34C7-4EEF-A40A-D012F4BADABD}" srcId="{556B342A-CD5D-47CF-BE80-8B95BE59EA07}" destId="{66F8168A-D7DB-4849-81CC-F3C580920888}" srcOrd="2" destOrd="0" parTransId="{121F6794-BC1C-4935-9F2A-35CD0CD8BEAD}" sibTransId="{4AC6E292-BE53-4F49-A1C8-43A20562C31A}"/>
    <dgm:cxn modelId="{3A008865-F4EB-4F0D-B5FB-20DF4704D350}" srcId="{556B342A-CD5D-47CF-BE80-8B95BE59EA07}" destId="{8F2D1058-E494-404B-99B3-64208E0C8D91}" srcOrd="3" destOrd="0" parTransId="{3EBFD554-84B8-4E28-B4C2-0B1D7B6EB9BF}" sibTransId="{4E77B25F-4A0F-420D-B335-6BFEFB5F1D31}"/>
    <dgm:cxn modelId="{2C4E6A6C-5C9D-46E7-B908-15B8E2BE8C4B}" srcId="{556B342A-CD5D-47CF-BE80-8B95BE59EA07}" destId="{EF199F79-9AF5-47AE-9FEC-143F1A9EB606}" srcOrd="1" destOrd="0" parTransId="{22886C8C-0FF4-45E2-82C7-E905053E9019}" sibTransId="{DCBAC940-D435-4C10-8789-DDACD4809AE1}"/>
    <dgm:cxn modelId="{0882527F-AC07-4F67-9554-3DD99E3D9565}" type="presOf" srcId="{50776C55-C040-482A-856D-E42922011D1D}" destId="{B32F5752-249F-48B2-81BC-660186D78508}" srcOrd="0" destOrd="0" presId="urn:microsoft.com/office/officeart/2018/5/layout/IconCircleLabelList"/>
    <dgm:cxn modelId="{C690967F-20B1-483F-AD68-4F68BBAE533E}" type="presOf" srcId="{66F8168A-D7DB-4849-81CC-F3C580920888}" destId="{AD35AF12-9E08-4764-A398-8C9C155E0F2B}" srcOrd="0" destOrd="0" presId="urn:microsoft.com/office/officeart/2018/5/layout/IconCircleLabelList"/>
    <dgm:cxn modelId="{E03859FF-0928-4A7B-856D-9F5CD401FDDF}" srcId="{556B342A-CD5D-47CF-BE80-8B95BE59EA07}" destId="{0F65C440-E708-4DB0-BDC9-7DFA59F2A9F4}" srcOrd="4" destOrd="0" parTransId="{716A1351-BC18-45E6-A387-D342B5A840B3}" sibTransId="{1B22F8BD-5B39-421D-87FD-08D9F71699D8}"/>
    <dgm:cxn modelId="{2A7BB1FF-EFA4-4386-BE91-390E531B9A23}" type="presOf" srcId="{556B342A-CD5D-47CF-BE80-8B95BE59EA07}" destId="{453831F1-23D8-479B-AAF3-A7F2223F8242}" srcOrd="0" destOrd="0" presId="urn:microsoft.com/office/officeart/2018/5/layout/IconCircleLabelList"/>
    <dgm:cxn modelId="{906239E8-0FB6-4B78-9029-6333D9D3DA5D}" type="presParOf" srcId="{453831F1-23D8-479B-AAF3-A7F2223F8242}" destId="{39199904-8FA1-480F-9599-78AEFA754E41}" srcOrd="0" destOrd="0" presId="urn:microsoft.com/office/officeart/2018/5/layout/IconCircleLabelList"/>
    <dgm:cxn modelId="{BF5E8C43-BEF3-48FC-9B03-BB181075DB48}" type="presParOf" srcId="{39199904-8FA1-480F-9599-78AEFA754E41}" destId="{C14059B2-DB8A-4309-BBDB-32F2BFB1EA4F}" srcOrd="0" destOrd="0" presId="urn:microsoft.com/office/officeart/2018/5/layout/IconCircleLabelList"/>
    <dgm:cxn modelId="{06964608-32D2-49E6-BB8C-E14DBA08DF33}" type="presParOf" srcId="{39199904-8FA1-480F-9599-78AEFA754E41}" destId="{7DE6BAFE-074E-4D55-A012-CCDE7688A26E}" srcOrd="1" destOrd="0" presId="urn:microsoft.com/office/officeart/2018/5/layout/IconCircleLabelList"/>
    <dgm:cxn modelId="{59A4EAF2-73D6-4EBA-AEAC-4E4F69A848B6}" type="presParOf" srcId="{39199904-8FA1-480F-9599-78AEFA754E41}" destId="{950CF95B-4365-45D6-A048-D5702E592D8D}" srcOrd="2" destOrd="0" presId="urn:microsoft.com/office/officeart/2018/5/layout/IconCircleLabelList"/>
    <dgm:cxn modelId="{1F12BE54-3793-4D29-827F-994C088C7CE4}" type="presParOf" srcId="{39199904-8FA1-480F-9599-78AEFA754E41}" destId="{B32F5752-249F-48B2-81BC-660186D78508}" srcOrd="3" destOrd="0" presId="urn:microsoft.com/office/officeart/2018/5/layout/IconCircleLabelList"/>
    <dgm:cxn modelId="{3146EB7F-11FC-4A7A-AB1B-43DBCA503E7C}" type="presParOf" srcId="{453831F1-23D8-479B-AAF3-A7F2223F8242}" destId="{A2E2B51D-B86E-48EF-AE06-4A2CF0C8A637}" srcOrd="1" destOrd="0" presId="urn:microsoft.com/office/officeart/2018/5/layout/IconCircleLabelList"/>
    <dgm:cxn modelId="{9EE0833D-DAF5-4105-BB78-23A44FD6743A}" type="presParOf" srcId="{453831F1-23D8-479B-AAF3-A7F2223F8242}" destId="{A1A38010-3DBF-4D80-9919-827CFA327E39}" srcOrd="2" destOrd="0" presId="urn:microsoft.com/office/officeart/2018/5/layout/IconCircleLabelList"/>
    <dgm:cxn modelId="{BFC9E221-ED4F-43F0-AC89-18104A072D85}" type="presParOf" srcId="{A1A38010-3DBF-4D80-9919-827CFA327E39}" destId="{C533CD4A-3991-461F-BC88-1DAF0852D2D4}" srcOrd="0" destOrd="0" presId="urn:microsoft.com/office/officeart/2018/5/layout/IconCircleLabelList"/>
    <dgm:cxn modelId="{6169CC5E-C53D-4F59-B59F-785874C630E8}" type="presParOf" srcId="{A1A38010-3DBF-4D80-9919-827CFA327E39}" destId="{BF346E81-4B82-4A45-8F34-E6F177C364FA}" srcOrd="1" destOrd="0" presId="urn:microsoft.com/office/officeart/2018/5/layout/IconCircleLabelList"/>
    <dgm:cxn modelId="{E29DBA79-A347-476D-B425-FE407C1384E9}" type="presParOf" srcId="{A1A38010-3DBF-4D80-9919-827CFA327E39}" destId="{166DF9E6-96CC-487A-BA2C-48FF2787207F}" srcOrd="2" destOrd="0" presId="urn:microsoft.com/office/officeart/2018/5/layout/IconCircleLabelList"/>
    <dgm:cxn modelId="{69B52C32-8168-4723-A84F-37D461A3A460}" type="presParOf" srcId="{A1A38010-3DBF-4D80-9919-827CFA327E39}" destId="{A2243E6A-8162-4141-890F-1422CCD1DF15}" srcOrd="3" destOrd="0" presId="urn:microsoft.com/office/officeart/2018/5/layout/IconCircleLabelList"/>
    <dgm:cxn modelId="{DC2ADA22-530C-4458-BD18-F329B8406F2B}" type="presParOf" srcId="{453831F1-23D8-479B-AAF3-A7F2223F8242}" destId="{EB7F8E5A-0D83-4555-A83C-068C07854A0F}" srcOrd="3" destOrd="0" presId="urn:microsoft.com/office/officeart/2018/5/layout/IconCircleLabelList"/>
    <dgm:cxn modelId="{E94EB26B-B680-45FF-A3CC-348218BD36B5}" type="presParOf" srcId="{453831F1-23D8-479B-AAF3-A7F2223F8242}" destId="{1C57CDEB-7501-42B9-9950-2DAA73FA2261}" srcOrd="4" destOrd="0" presId="urn:microsoft.com/office/officeart/2018/5/layout/IconCircleLabelList"/>
    <dgm:cxn modelId="{35C5F5AE-9DF3-48D4-901B-4E724A704795}" type="presParOf" srcId="{1C57CDEB-7501-42B9-9950-2DAA73FA2261}" destId="{0D358F4B-A06C-447F-B035-3101553A1627}" srcOrd="0" destOrd="0" presId="urn:microsoft.com/office/officeart/2018/5/layout/IconCircleLabelList"/>
    <dgm:cxn modelId="{B1CDDE3D-38E8-4DAA-8CF7-6F04E06137D6}" type="presParOf" srcId="{1C57CDEB-7501-42B9-9950-2DAA73FA2261}" destId="{4F5BE1F4-8DF2-45AE-A9DC-FEE956DDD614}" srcOrd="1" destOrd="0" presId="urn:microsoft.com/office/officeart/2018/5/layout/IconCircleLabelList"/>
    <dgm:cxn modelId="{172C4094-AFDB-4EF5-A8BC-48B4AB0359C1}" type="presParOf" srcId="{1C57CDEB-7501-42B9-9950-2DAA73FA2261}" destId="{1B13FA91-9A99-40E2-99BC-0ECCABBD52DF}" srcOrd="2" destOrd="0" presId="urn:microsoft.com/office/officeart/2018/5/layout/IconCircleLabelList"/>
    <dgm:cxn modelId="{57F50D1C-13CD-4D51-AB09-4500F755D23F}" type="presParOf" srcId="{1C57CDEB-7501-42B9-9950-2DAA73FA2261}" destId="{AD35AF12-9E08-4764-A398-8C9C155E0F2B}" srcOrd="3" destOrd="0" presId="urn:microsoft.com/office/officeart/2018/5/layout/IconCircleLabelList"/>
    <dgm:cxn modelId="{B0CF29EC-DDD5-49A2-B794-99C16440F8C1}" type="presParOf" srcId="{453831F1-23D8-479B-AAF3-A7F2223F8242}" destId="{32289EA5-76EF-430F-A448-2A7C154D4618}" srcOrd="5" destOrd="0" presId="urn:microsoft.com/office/officeart/2018/5/layout/IconCircleLabelList"/>
    <dgm:cxn modelId="{83171205-19E4-46FD-9DAD-804B4EEB9163}" type="presParOf" srcId="{453831F1-23D8-479B-AAF3-A7F2223F8242}" destId="{5501A1E2-D130-49B0-808D-D3D6178C3280}" srcOrd="6" destOrd="0" presId="urn:microsoft.com/office/officeart/2018/5/layout/IconCircleLabelList"/>
    <dgm:cxn modelId="{43D03B74-7521-456D-8B63-73F0A4604980}" type="presParOf" srcId="{5501A1E2-D130-49B0-808D-D3D6178C3280}" destId="{A62CFF90-3E02-4600-893D-3213CFCBBD5B}" srcOrd="0" destOrd="0" presId="urn:microsoft.com/office/officeart/2018/5/layout/IconCircleLabelList"/>
    <dgm:cxn modelId="{C4D5DA2E-5018-4597-A843-BC69AD21987E}" type="presParOf" srcId="{5501A1E2-D130-49B0-808D-D3D6178C3280}" destId="{BB768D07-7AF3-4866-AC33-3B5E5BFA6DF8}" srcOrd="1" destOrd="0" presId="urn:microsoft.com/office/officeart/2018/5/layout/IconCircleLabelList"/>
    <dgm:cxn modelId="{5067E28F-AB03-4327-80A0-00D1C283C248}" type="presParOf" srcId="{5501A1E2-D130-49B0-808D-D3D6178C3280}" destId="{AC94859F-6C77-476B-88B0-BBBC323753CD}" srcOrd="2" destOrd="0" presId="urn:microsoft.com/office/officeart/2018/5/layout/IconCircleLabelList"/>
    <dgm:cxn modelId="{6758B6E8-B8E7-404C-BE5B-F7C20849F372}" type="presParOf" srcId="{5501A1E2-D130-49B0-808D-D3D6178C3280}" destId="{F3D230B0-4756-4077-A4A4-E37673D4027B}" srcOrd="3" destOrd="0" presId="urn:microsoft.com/office/officeart/2018/5/layout/IconCircleLabelList"/>
    <dgm:cxn modelId="{BEA5ED4E-2C4C-432E-AE37-B81F4253FFB5}" type="presParOf" srcId="{453831F1-23D8-479B-AAF3-A7F2223F8242}" destId="{6AA5D474-0127-40B1-AAF6-61766776AD5B}" srcOrd="7" destOrd="0" presId="urn:microsoft.com/office/officeart/2018/5/layout/IconCircleLabelList"/>
    <dgm:cxn modelId="{B4975A27-D2C8-4B3C-B323-F6FF672C0B5D}" type="presParOf" srcId="{453831F1-23D8-479B-AAF3-A7F2223F8242}" destId="{A9DF04A0-C81B-4B47-A37A-858403477ACB}" srcOrd="8" destOrd="0" presId="urn:microsoft.com/office/officeart/2018/5/layout/IconCircleLabelList"/>
    <dgm:cxn modelId="{8C7B9014-BDA8-469D-9D05-1C0F0523AB3F}" type="presParOf" srcId="{A9DF04A0-C81B-4B47-A37A-858403477ACB}" destId="{B34AF805-4AF7-4F68-BD90-1073381CEBDB}" srcOrd="0" destOrd="0" presId="urn:microsoft.com/office/officeart/2018/5/layout/IconCircleLabelList"/>
    <dgm:cxn modelId="{6D71F56E-4784-42D1-BB2C-E125197565EF}" type="presParOf" srcId="{A9DF04A0-C81B-4B47-A37A-858403477ACB}" destId="{94740C92-3D5E-4772-B9CF-4B09B8A3496D}" srcOrd="1" destOrd="0" presId="urn:microsoft.com/office/officeart/2018/5/layout/IconCircleLabelList"/>
    <dgm:cxn modelId="{F4BC1CDC-D264-4CBE-B60E-937E53CEC477}" type="presParOf" srcId="{A9DF04A0-C81B-4B47-A37A-858403477ACB}" destId="{C6774D86-4778-4D07-AD64-BB1AA88C4BE8}" srcOrd="2" destOrd="0" presId="urn:microsoft.com/office/officeart/2018/5/layout/IconCircleLabelList"/>
    <dgm:cxn modelId="{1BC59D31-BBC7-4113-A70C-B470AE04121F}" type="presParOf" srcId="{A9DF04A0-C81B-4B47-A37A-858403477ACB}" destId="{6361B0A2-064D-4177-82CA-CEAFFD992623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406137C-6EF8-4C30-9FFE-D5DC3142911F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5A1E046D-FF88-4BF8-AB83-25841700F53F}">
      <dgm:prSet/>
      <dgm:spPr/>
      <dgm:t>
        <a:bodyPr/>
        <a:lstStyle/>
        <a:p>
          <a:r>
            <a:rPr lang="nl-NL"/>
            <a:t>Verschijnselen</a:t>
          </a:r>
          <a:endParaRPr lang="en-US"/>
        </a:p>
      </dgm:t>
    </dgm:pt>
    <dgm:pt modelId="{BE9501E2-9456-49B6-BF87-1F577B39CF07}" type="parTrans" cxnId="{B2CE37AC-7606-4B7E-9BFC-06278A9563AC}">
      <dgm:prSet/>
      <dgm:spPr/>
      <dgm:t>
        <a:bodyPr/>
        <a:lstStyle/>
        <a:p>
          <a:endParaRPr lang="en-US"/>
        </a:p>
      </dgm:t>
    </dgm:pt>
    <dgm:pt modelId="{38D33A8F-7700-4D6F-A67B-F3D115219E04}" type="sibTrans" cxnId="{B2CE37AC-7606-4B7E-9BFC-06278A9563AC}">
      <dgm:prSet/>
      <dgm:spPr/>
      <dgm:t>
        <a:bodyPr/>
        <a:lstStyle/>
        <a:p>
          <a:endParaRPr lang="en-US"/>
        </a:p>
      </dgm:t>
    </dgm:pt>
    <dgm:pt modelId="{1D56D90B-DF25-4AA5-890D-9639239C2085}">
      <dgm:prSet/>
      <dgm:spPr/>
      <dgm:t>
        <a:bodyPr/>
        <a:lstStyle/>
        <a:p>
          <a:r>
            <a:rPr lang="nl-NL"/>
            <a:t>Microcefalie (klein hoofd)</a:t>
          </a:r>
          <a:endParaRPr lang="en-US"/>
        </a:p>
      </dgm:t>
    </dgm:pt>
    <dgm:pt modelId="{0B3C942E-3572-4E01-994E-E14CC716099C}" type="parTrans" cxnId="{F7408440-71EC-4E0B-8F13-A82032A54D09}">
      <dgm:prSet/>
      <dgm:spPr/>
      <dgm:t>
        <a:bodyPr/>
        <a:lstStyle/>
        <a:p>
          <a:endParaRPr lang="en-US"/>
        </a:p>
      </dgm:t>
    </dgm:pt>
    <dgm:pt modelId="{5CF19AE9-7549-4412-9081-3EF076F5AA44}" type="sibTrans" cxnId="{F7408440-71EC-4E0B-8F13-A82032A54D09}">
      <dgm:prSet/>
      <dgm:spPr/>
      <dgm:t>
        <a:bodyPr/>
        <a:lstStyle/>
        <a:p>
          <a:endParaRPr lang="en-US"/>
        </a:p>
      </dgm:t>
    </dgm:pt>
    <dgm:pt modelId="{6ED31A69-DADE-4CE2-829B-5A73F2D2558B}">
      <dgm:prSet/>
      <dgm:spPr/>
      <dgm:t>
        <a:bodyPr/>
        <a:lstStyle/>
        <a:p>
          <a:r>
            <a:rPr lang="nl-NL"/>
            <a:t>Scheelzien </a:t>
          </a:r>
          <a:endParaRPr lang="en-US"/>
        </a:p>
      </dgm:t>
    </dgm:pt>
    <dgm:pt modelId="{8CC42588-2B41-4D12-B732-69E272DB0985}" type="parTrans" cxnId="{F7DC3B36-C217-4E94-9024-7FB3787D4AE3}">
      <dgm:prSet/>
      <dgm:spPr/>
      <dgm:t>
        <a:bodyPr/>
        <a:lstStyle/>
        <a:p>
          <a:endParaRPr lang="en-US"/>
        </a:p>
      </dgm:t>
    </dgm:pt>
    <dgm:pt modelId="{BEA6291E-5723-4D30-BFD5-2AEE3C777667}" type="sibTrans" cxnId="{F7DC3B36-C217-4E94-9024-7FB3787D4AE3}">
      <dgm:prSet/>
      <dgm:spPr/>
      <dgm:t>
        <a:bodyPr/>
        <a:lstStyle/>
        <a:p>
          <a:endParaRPr lang="en-US"/>
        </a:p>
      </dgm:t>
    </dgm:pt>
    <dgm:pt modelId="{06A9C5B5-B5BC-4083-BF61-26C395EB95F6}">
      <dgm:prSet/>
      <dgm:spPr/>
      <dgm:t>
        <a:bodyPr/>
        <a:lstStyle/>
        <a:p>
          <a:r>
            <a:rPr lang="nl-NL"/>
            <a:t>Opvallende gezichtskenmerken vanaf vijfde jaar</a:t>
          </a:r>
          <a:endParaRPr lang="en-US"/>
        </a:p>
      </dgm:t>
    </dgm:pt>
    <dgm:pt modelId="{B5ED97AB-198A-48E4-A0C8-7C87D8377255}" type="parTrans" cxnId="{8F3688C3-55C3-4DCC-9611-B8D13F45378C}">
      <dgm:prSet/>
      <dgm:spPr/>
      <dgm:t>
        <a:bodyPr/>
        <a:lstStyle/>
        <a:p>
          <a:endParaRPr lang="en-US"/>
        </a:p>
      </dgm:t>
    </dgm:pt>
    <dgm:pt modelId="{65290D89-1DEA-4CB5-9AA8-AC2B6FA2207F}" type="sibTrans" cxnId="{8F3688C3-55C3-4DCC-9611-B8D13F45378C}">
      <dgm:prSet/>
      <dgm:spPr/>
      <dgm:t>
        <a:bodyPr/>
        <a:lstStyle/>
        <a:p>
          <a:endParaRPr lang="en-US"/>
        </a:p>
      </dgm:t>
    </dgm:pt>
    <dgm:pt modelId="{70B2EEA0-5467-4A19-AA02-BDAA6BAFD53F}">
      <dgm:prSet/>
      <dgm:spPr/>
      <dgm:t>
        <a:bodyPr/>
        <a:lstStyle/>
        <a:p>
          <a:r>
            <a:rPr lang="nl-NL"/>
            <a:t>Grote mond</a:t>
          </a:r>
          <a:endParaRPr lang="en-US"/>
        </a:p>
      </dgm:t>
    </dgm:pt>
    <dgm:pt modelId="{A74FD915-BF0C-49AC-8D01-F1A2E7B07F35}" type="parTrans" cxnId="{08E216B3-EB56-43E5-8DDA-82688769F216}">
      <dgm:prSet/>
      <dgm:spPr/>
      <dgm:t>
        <a:bodyPr/>
        <a:lstStyle/>
        <a:p>
          <a:endParaRPr lang="en-US"/>
        </a:p>
      </dgm:t>
    </dgm:pt>
    <dgm:pt modelId="{3093EB53-85DB-40AA-8EA2-3110DB7C4CE3}" type="sibTrans" cxnId="{08E216B3-EB56-43E5-8DDA-82688769F216}">
      <dgm:prSet/>
      <dgm:spPr/>
      <dgm:t>
        <a:bodyPr/>
        <a:lstStyle/>
        <a:p>
          <a:endParaRPr lang="en-US"/>
        </a:p>
      </dgm:t>
    </dgm:pt>
    <dgm:pt modelId="{BC3BEEC2-7AD4-4D8C-A5E5-A52E03B9A63F}">
      <dgm:prSet/>
      <dgm:spPr/>
      <dgm:t>
        <a:bodyPr/>
        <a:lstStyle/>
        <a:p>
          <a:r>
            <a:rPr lang="nl-NL"/>
            <a:t>Brede kaak</a:t>
          </a:r>
          <a:endParaRPr lang="en-US"/>
        </a:p>
      </dgm:t>
    </dgm:pt>
    <dgm:pt modelId="{416539BD-BF9C-4293-9778-9D00CE657CDA}" type="parTrans" cxnId="{0C46C771-C759-48F2-9158-8C2E72D70D02}">
      <dgm:prSet/>
      <dgm:spPr/>
      <dgm:t>
        <a:bodyPr/>
        <a:lstStyle/>
        <a:p>
          <a:endParaRPr lang="en-US"/>
        </a:p>
      </dgm:t>
    </dgm:pt>
    <dgm:pt modelId="{E8C9A290-6EE2-442E-8949-2FA206721E5C}" type="sibTrans" cxnId="{0C46C771-C759-48F2-9158-8C2E72D70D02}">
      <dgm:prSet/>
      <dgm:spPr/>
      <dgm:t>
        <a:bodyPr/>
        <a:lstStyle/>
        <a:p>
          <a:endParaRPr lang="en-US"/>
        </a:p>
      </dgm:t>
    </dgm:pt>
    <dgm:pt modelId="{B53A252C-4F1F-4D97-9533-A4E7BA9E49F4}">
      <dgm:prSet/>
      <dgm:spPr/>
      <dgm:t>
        <a:bodyPr/>
        <a:lstStyle/>
        <a:p>
          <a:r>
            <a:rPr lang="nl-NL"/>
            <a:t>Vooruitstekende puntige kin</a:t>
          </a:r>
          <a:endParaRPr lang="en-US"/>
        </a:p>
      </dgm:t>
    </dgm:pt>
    <dgm:pt modelId="{538CEEF9-D4C3-4E12-825D-4B39B6AB961A}" type="parTrans" cxnId="{5A66BE57-B902-4CEF-A732-3F4FFEA5BF45}">
      <dgm:prSet/>
      <dgm:spPr/>
      <dgm:t>
        <a:bodyPr/>
        <a:lstStyle/>
        <a:p>
          <a:endParaRPr lang="en-US"/>
        </a:p>
      </dgm:t>
    </dgm:pt>
    <dgm:pt modelId="{BF5FC04E-06A9-40B0-8DA4-4D2E68B0D94E}" type="sibTrans" cxnId="{5A66BE57-B902-4CEF-A732-3F4FFEA5BF45}">
      <dgm:prSet/>
      <dgm:spPr/>
      <dgm:t>
        <a:bodyPr/>
        <a:lstStyle/>
        <a:p>
          <a:endParaRPr lang="en-US"/>
        </a:p>
      </dgm:t>
    </dgm:pt>
    <dgm:pt modelId="{6FE9AA44-86F7-498D-8EAA-57656E4C19B4}">
      <dgm:prSet/>
      <dgm:spPr/>
      <dgm:t>
        <a:bodyPr/>
        <a:lstStyle/>
        <a:p>
          <a:r>
            <a:rPr lang="nl-NL"/>
            <a:t>Afgeplat achterhoofd</a:t>
          </a:r>
          <a:endParaRPr lang="en-US"/>
        </a:p>
      </dgm:t>
    </dgm:pt>
    <dgm:pt modelId="{32E99E8B-AB7D-49BD-A0B9-8FBDECE4F2FF}" type="parTrans" cxnId="{4FE2F474-DC53-4392-8F3D-2D9B1ADB2A37}">
      <dgm:prSet/>
      <dgm:spPr/>
      <dgm:t>
        <a:bodyPr/>
        <a:lstStyle/>
        <a:p>
          <a:endParaRPr lang="en-US"/>
        </a:p>
      </dgm:t>
    </dgm:pt>
    <dgm:pt modelId="{6B72DAF9-0D82-47B9-9065-31D00F08CE88}" type="sibTrans" cxnId="{4FE2F474-DC53-4392-8F3D-2D9B1ADB2A37}">
      <dgm:prSet/>
      <dgm:spPr/>
      <dgm:t>
        <a:bodyPr/>
        <a:lstStyle/>
        <a:p>
          <a:endParaRPr lang="en-US"/>
        </a:p>
      </dgm:t>
    </dgm:pt>
    <dgm:pt modelId="{A29399A1-5DD2-46C3-838A-B11AE85AEBC1}">
      <dgm:prSet/>
      <dgm:spPr/>
      <dgm:t>
        <a:bodyPr/>
        <a:lstStyle/>
        <a:p>
          <a:r>
            <a:rPr lang="nl-NL"/>
            <a:t>Vertraagde motorische ontwikkeling</a:t>
          </a:r>
          <a:endParaRPr lang="en-US"/>
        </a:p>
      </dgm:t>
    </dgm:pt>
    <dgm:pt modelId="{5A20C663-E186-4786-9C9A-80D9820F4229}" type="parTrans" cxnId="{75FEDF5B-F21F-4EBE-BD41-C3AA4F5F1534}">
      <dgm:prSet/>
      <dgm:spPr/>
      <dgm:t>
        <a:bodyPr/>
        <a:lstStyle/>
        <a:p>
          <a:endParaRPr lang="en-US"/>
        </a:p>
      </dgm:t>
    </dgm:pt>
    <dgm:pt modelId="{6BE9AC65-D949-47CF-842C-4C0C1F1EC2BE}" type="sibTrans" cxnId="{75FEDF5B-F21F-4EBE-BD41-C3AA4F5F1534}">
      <dgm:prSet/>
      <dgm:spPr/>
      <dgm:t>
        <a:bodyPr/>
        <a:lstStyle/>
        <a:p>
          <a:endParaRPr lang="en-US"/>
        </a:p>
      </dgm:t>
    </dgm:pt>
    <dgm:pt modelId="{78D77F0A-287D-4414-966D-73B3124DA5B3}">
      <dgm:prSet/>
      <dgm:spPr/>
      <dgm:t>
        <a:bodyPr/>
        <a:lstStyle/>
        <a:p>
          <a:r>
            <a:rPr lang="nl-NL"/>
            <a:t>Houterige motoriek</a:t>
          </a:r>
          <a:endParaRPr lang="en-US"/>
        </a:p>
      </dgm:t>
    </dgm:pt>
    <dgm:pt modelId="{72251BC6-DE80-470A-9375-3D34B34BBA27}" type="parTrans" cxnId="{8E08ABF9-F621-479D-998B-F4FBB5FADBD4}">
      <dgm:prSet/>
      <dgm:spPr/>
      <dgm:t>
        <a:bodyPr/>
        <a:lstStyle/>
        <a:p>
          <a:endParaRPr lang="en-US"/>
        </a:p>
      </dgm:t>
    </dgm:pt>
    <dgm:pt modelId="{1C1CA48C-5D6A-49DE-B6C1-F4348750FD3C}" type="sibTrans" cxnId="{8E08ABF9-F621-479D-998B-F4FBB5FADBD4}">
      <dgm:prSet/>
      <dgm:spPr/>
      <dgm:t>
        <a:bodyPr/>
        <a:lstStyle/>
        <a:p>
          <a:endParaRPr lang="en-US"/>
        </a:p>
      </dgm:t>
    </dgm:pt>
    <dgm:pt modelId="{1EC5D318-50AC-49AC-B0DB-2E0E66353533}">
      <dgm:prSet/>
      <dgm:spPr/>
      <dgm:t>
        <a:bodyPr/>
        <a:lstStyle/>
        <a:p>
          <a:r>
            <a:rPr lang="nl-NL"/>
            <a:t>Slechte zuigreflex</a:t>
          </a:r>
          <a:endParaRPr lang="en-US"/>
        </a:p>
      </dgm:t>
    </dgm:pt>
    <dgm:pt modelId="{4FC310F7-B480-447E-8B3B-8D4067FA32FA}" type="parTrans" cxnId="{CDD86E21-07DB-42E9-8B3A-BF8DC03D4E8B}">
      <dgm:prSet/>
      <dgm:spPr/>
      <dgm:t>
        <a:bodyPr/>
        <a:lstStyle/>
        <a:p>
          <a:endParaRPr lang="en-US"/>
        </a:p>
      </dgm:t>
    </dgm:pt>
    <dgm:pt modelId="{5C4E0244-E8FF-4C9D-A804-B6E79C11A419}" type="sibTrans" cxnId="{CDD86E21-07DB-42E9-8B3A-BF8DC03D4E8B}">
      <dgm:prSet/>
      <dgm:spPr/>
      <dgm:t>
        <a:bodyPr/>
        <a:lstStyle/>
        <a:p>
          <a:endParaRPr lang="en-US"/>
        </a:p>
      </dgm:t>
    </dgm:pt>
    <dgm:pt modelId="{C592A809-6E70-4D1D-8C4B-7A015F7392FA}">
      <dgm:prSet/>
      <dgm:spPr/>
      <dgm:t>
        <a:bodyPr/>
        <a:lstStyle/>
        <a:p>
          <a:r>
            <a:rPr lang="nl-NL"/>
            <a:t>Gezondheidsproblemen, als:</a:t>
          </a:r>
          <a:endParaRPr lang="en-US"/>
        </a:p>
      </dgm:t>
    </dgm:pt>
    <dgm:pt modelId="{0CEBB206-68A3-4FD3-86C1-E73FAF38F0C5}" type="parTrans" cxnId="{BEAA829C-B766-443B-ADAD-CA92DC650AD3}">
      <dgm:prSet/>
      <dgm:spPr/>
      <dgm:t>
        <a:bodyPr/>
        <a:lstStyle/>
        <a:p>
          <a:endParaRPr lang="en-US"/>
        </a:p>
      </dgm:t>
    </dgm:pt>
    <dgm:pt modelId="{63D6E7D1-19E8-4E9B-B908-36779BAEB754}" type="sibTrans" cxnId="{BEAA829C-B766-443B-ADAD-CA92DC650AD3}">
      <dgm:prSet/>
      <dgm:spPr/>
      <dgm:t>
        <a:bodyPr/>
        <a:lstStyle/>
        <a:p>
          <a:endParaRPr lang="en-US"/>
        </a:p>
      </dgm:t>
    </dgm:pt>
    <dgm:pt modelId="{0333D245-F842-46B3-AA93-254BD0ED3235}">
      <dgm:prSet/>
      <dgm:spPr/>
      <dgm:t>
        <a:bodyPr/>
        <a:lstStyle/>
        <a:p>
          <a:r>
            <a:rPr lang="nl-NL"/>
            <a:t>Middenoorontsteking</a:t>
          </a:r>
          <a:endParaRPr lang="en-US"/>
        </a:p>
      </dgm:t>
    </dgm:pt>
    <dgm:pt modelId="{767AC3C1-6FA7-4481-B498-A303B9584495}" type="parTrans" cxnId="{48BCC613-3413-4DC2-ADC5-BD40ECD8DD02}">
      <dgm:prSet/>
      <dgm:spPr/>
      <dgm:t>
        <a:bodyPr/>
        <a:lstStyle/>
        <a:p>
          <a:endParaRPr lang="en-US"/>
        </a:p>
      </dgm:t>
    </dgm:pt>
    <dgm:pt modelId="{876B2275-2DC1-4A08-8194-64CBA5C0C01D}" type="sibTrans" cxnId="{48BCC613-3413-4DC2-ADC5-BD40ECD8DD02}">
      <dgm:prSet/>
      <dgm:spPr/>
      <dgm:t>
        <a:bodyPr/>
        <a:lstStyle/>
        <a:p>
          <a:endParaRPr lang="en-US"/>
        </a:p>
      </dgm:t>
    </dgm:pt>
    <dgm:pt modelId="{2F8A1A07-7C08-4BD2-8AAD-B2113CCFABDF}">
      <dgm:prSet/>
      <dgm:spPr/>
      <dgm:t>
        <a:bodyPr/>
        <a:lstStyle/>
        <a:p>
          <a:r>
            <a:rPr lang="nl-NL"/>
            <a:t>Scoliose</a:t>
          </a:r>
          <a:endParaRPr lang="en-US"/>
        </a:p>
      </dgm:t>
    </dgm:pt>
    <dgm:pt modelId="{7AB2ECCE-BE43-4773-8C40-074B11729417}" type="parTrans" cxnId="{B4A50D1F-23AA-4A9D-B0BE-FBF53057C112}">
      <dgm:prSet/>
      <dgm:spPr/>
      <dgm:t>
        <a:bodyPr/>
        <a:lstStyle/>
        <a:p>
          <a:endParaRPr lang="en-US"/>
        </a:p>
      </dgm:t>
    </dgm:pt>
    <dgm:pt modelId="{7923212F-6796-4279-A53D-3E29EACC5203}" type="sibTrans" cxnId="{B4A50D1F-23AA-4A9D-B0BE-FBF53057C112}">
      <dgm:prSet/>
      <dgm:spPr/>
      <dgm:t>
        <a:bodyPr/>
        <a:lstStyle/>
        <a:p>
          <a:endParaRPr lang="en-US"/>
        </a:p>
      </dgm:t>
    </dgm:pt>
    <dgm:pt modelId="{94B90543-AA7F-4528-BFFC-A8EA93104B6D}">
      <dgm:prSet/>
      <dgm:spPr/>
      <dgm:t>
        <a:bodyPr/>
        <a:lstStyle/>
        <a:p>
          <a:r>
            <a:rPr lang="nl-NL"/>
            <a:t>reflux</a:t>
          </a:r>
          <a:endParaRPr lang="en-US"/>
        </a:p>
      </dgm:t>
    </dgm:pt>
    <dgm:pt modelId="{E8264550-00BA-4B80-AFB6-A403307A978B}" type="parTrans" cxnId="{038926F6-EDA8-4091-9BC7-94CCD247AC7A}">
      <dgm:prSet/>
      <dgm:spPr/>
      <dgm:t>
        <a:bodyPr/>
        <a:lstStyle/>
        <a:p>
          <a:endParaRPr lang="en-US"/>
        </a:p>
      </dgm:t>
    </dgm:pt>
    <dgm:pt modelId="{62430E98-6E85-4510-A219-2E6995616833}" type="sibTrans" cxnId="{038926F6-EDA8-4091-9BC7-94CCD247AC7A}">
      <dgm:prSet/>
      <dgm:spPr/>
      <dgm:t>
        <a:bodyPr/>
        <a:lstStyle/>
        <a:p>
          <a:endParaRPr lang="en-US"/>
        </a:p>
      </dgm:t>
    </dgm:pt>
    <dgm:pt modelId="{D3A97FE6-A888-42BD-97E4-B2B87AAAF9C0}" type="pres">
      <dgm:prSet presAssocID="{D406137C-6EF8-4C30-9FFE-D5DC3142911F}" presName="linear" presStyleCnt="0">
        <dgm:presLayoutVars>
          <dgm:dir/>
          <dgm:animLvl val="lvl"/>
          <dgm:resizeHandles val="exact"/>
        </dgm:presLayoutVars>
      </dgm:prSet>
      <dgm:spPr/>
    </dgm:pt>
    <dgm:pt modelId="{4C2DA6C9-6377-4D6A-AC15-0F9911661999}" type="pres">
      <dgm:prSet presAssocID="{5A1E046D-FF88-4BF8-AB83-25841700F53F}" presName="parentLin" presStyleCnt="0"/>
      <dgm:spPr/>
    </dgm:pt>
    <dgm:pt modelId="{4609F9F7-4040-4746-B56F-D73437128776}" type="pres">
      <dgm:prSet presAssocID="{5A1E046D-FF88-4BF8-AB83-25841700F53F}" presName="parentLeftMargin" presStyleLbl="node1" presStyleIdx="0" presStyleCnt="1"/>
      <dgm:spPr/>
    </dgm:pt>
    <dgm:pt modelId="{14D49641-DDF8-4E6B-B51A-E37838A01426}" type="pres">
      <dgm:prSet presAssocID="{5A1E046D-FF88-4BF8-AB83-25841700F53F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00D95565-165C-4923-95E9-70438B76DE17}" type="pres">
      <dgm:prSet presAssocID="{5A1E046D-FF88-4BF8-AB83-25841700F53F}" presName="negativeSpace" presStyleCnt="0"/>
      <dgm:spPr/>
    </dgm:pt>
    <dgm:pt modelId="{62F00AEA-6099-4944-9309-E8A34FBA446E}" type="pres">
      <dgm:prSet presAssocID="{5A1E046D-FF88-4BF8-AB83-25841700F53F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940C470D-89B2-4327-8B05-6C41A37AA0C9}" type="presOf" srcId="{6FE9AA44-86F7-498D-8EAA-57656E4C19B4}" destId="{62F00AEA-6099-4944-9309-E8A34FBA446E}" srcOrd="0" destOrd="6" presId="urn:microsoft.com/office/officeart/2005/8/layout/list1"/>
    <dgm:cxn modelId="{4563D411-D05D-4683-A079-0A287B91C602}" type="presOf" srcId="{94B90543-AA7F-4528-BFFC-A8EA93104B6D}" destId="{62F00AEA-6099-4944-9309-E8A34FBA446E}" srcOrd="0" destOrd="13" presId="urn:microsoft.com/office/officeart/2005/8/layout/list1"/>
    <dgm:cxn modelId="{48BCC613-3413-4DC2-ADC5-BD40ECD8DD02}" srcId="{C592A809-6E70-4D1D-8C4B-7A015F7392FA}" destId="{0333D245-F842-46B3-AA93-254BD0ED3235}" srcOrd="0" destOrd="0" parTransId="{767AC3C1-6FA7-4481-B498-A303B9584495}" sibTransId="{876B2275-2DC1-4A08-8194-64CBA5C0C01D}"/>
    <dgm:cxn modelId="{B4A50D1F-23AA-4A9D-B0BE-FBF53057C112}" srcId="{C592A809-6E70-4D1D-8C4B-7A015F7392FA}" destId="{2F8A1A07-7C08-4BD2-8AAD-B2113CCFABDF}" srcOrd="1" destOrd="0" parTransId="{7AB2ECCE-BE43-4773-8C40-074B11729417}" sibTransId="{7923212F-6796-4279-A53D-3E29EACC5203}"/>
    <dgm:cxn modelId="{CDD86E21-07DB-42E9-8B3A-BF8DC03D4E8B}" srcId="{5A1E046D-FF88-4BF8-AB83-25841700F53F}" destId="{1EC5D318-50AC-49AC-B0DB-2E0E66353533}" srcOrd="5" destOrd="0" parTransId="{4FC310F7-B480-447E-8B3B-8D4067FA32FA}" sibTransId="{5C4E0244-E8FF-4C9D-A804-B6E79C11A419}"/>
    <dgm:cxn modelId="{81A3AE23-D659-4C34-AB62-1A008E28B096}" type="presOf" srcId="{06A9C5B5-B5BC-4083-BF61-26C395EB95F6}" destId="{62F00AEA-6099-4944-9309-E8A34FBA446E}" srcOrd="0" destOrd="2" presId="urn:microsoft.com/office/officeart/2005/8/layout/list1"/>
    <dgm:cxn modelId="{F7DC3B36-C217-4E94-9024-7FB3787D4AE3}" srcId="{5A1E046D-FF88-4BF8-AB83-25841700F53F}" destId="{6ED31A69-DADE-4CE2-829B-5A73F2D2558B}" srcOrd="1" destOrd="0" parTransId="{8CC42588-2B41-4D12-B732-69E272DB0985}" sibTransId="{BEA6291E-5723-4D30-BFD5-2AEE3C777667}"/>
    <dgm:cxn modelId="{F7408440-71EC-4E0B-8F13-A82032A54D09}" srcId="{5A1E046D-FF88-4BF8-AB83-25841700F53F}" destId="{1D56D90B-DF25-4AA5-890D-9639239C2085}" srcOrd="0" destOrd="0" parTransId="{0B3C942E-3572-4E01-994E-E14CC716099C}" sibTransId="{5CF19AE9-7549-4412-9081-3EF076F5AA44}"/>
    <dgm:cxn modelId="{75FEDF5B-F21F-4EBE-BD41-C3AA4F5F1534}" srcId="{5A1E046D-FF88-4BF8-AB83-25841700F53F}" destId="{A29399A1-5DD2-46C3-838A-B11AE85AEBC1}" srcOrd="3" destOrd="0" parTransId="{5A20C663-E186-4786-9C9A-80D9820F4229}" sibTransId="{6BE9AC65-D949-47CF-842C-4C0C1F1EC2BE}"/>
    <dgm:cxn modelId="{DFA7CD6C-43D3-4BC9-B695-E5C9327DE341}" type="presOf" srcId="{A29399A1-5DD2-46C3-838A-B11AE85AEBC1}" destId="{62F00AEA-6099-4944-9309-E8A34FBA446E}" srcOrd="0" destOrd="7" presId="urn:microsoft.com/office/officeart/2005/8/layout/list1"/>
    <dgm:cxn modelId="{0C46C771-C759-48F2-9158-8C2E72D70D02}" srcId="{06A9C5B5-B5BC-4083-BF61-26C395EB95F6}" destId="{BC3BEEC2-7AD4-4D8C-A5E5-A52E03B9A63F}" srcOrd="1" destOrd="0" parTransId="{416539BD-BF9C-4293-9778-9D00CE657CDA}" sibTransId="{E8C9A290-6EE2-442E-8949-2FA206721E5C}"/>
    <dgm:cxn modelId="{4FE2F474-DC53-4392-8F3D-2D9B1ADB2A37}" srcId="{06A9C5B5-B5BC-4083-BF61-26C395EB95F6}" destId="{6FE9AA44-86F7-498D-8EAA-57656E4C19B4}" srcOrd="3" destOrd="0" parTransId="{32E99E8B-AB7D-49BD-A0B9-8FBDECE4F2FF}" sibTransId="{6B72DAF9-0D82-47B9-9065-31D00F08CE88}"/>
    <dgm:cxn modelId="{5A66BE57-B902-4CEF-A732-3F4FFEA5BF45}" srcId="{06A9C5B5-B5BC-4083-BF61-26C395EB95F6}" destId="{B53A252C-4F1F-4D97-9533-A4E7BA9E49F4}" srcOrd="2" destOrd="0" parTransId="{538CEEF9-D4C3-4E12-825D-4B39B6AB961A}" sibTransId="{BF5FC04E-06A9-40B0-8DA4-4D2E68B0D94E}"/>
    <dgm:cxn modelId="{5772C67B-A1B3-4B07-A6E7-682E8777F4DE}" type="presOf" srcId="{C592A809-6E70-4D1D-8C4B-7A015F7392FA}" destId="{62F00AEA-6099-4944-9309-E8A34FBA446E}" srcOrd="0" destOrd="10" presId="urn:microsoft.com/office/officeart/2005/8/layout/list1"/>
    <dgm:cxn modelId="{6152BA82-F270-4430-9275-270817563FBB}" type="presOf" srcId="{D406137C-6EF8-4C30-9FFE-D5DC3142911F}" destId="{D3A97FE6-A888-42BD-97E4-B2B87AAAF9C0}" srcOrd="0" destOrd="0" presId="urn:microsoft.com/office/officeart/2005/8/layout/list1"/>
    <dgm:cxn modelId="{2D89BF90-A908-4214-9C94-6CE7D6AB8B9E}" type="presOf" srcId="{1EC5D318-50AC-49AC-B0DB-2E0E66353533}" destId="{62F00AEA-6099-4944-9309-E8A34FBA446E}" srcOrd="0" destOrd="9" presId="urn:microsoft.com/office/officeart/2005/8/layout/list1"/>
    <dgm:cxn modelId="{20A3EE97-5570-4DBF-9A5E-6B031BCF4669}" type="presOf" srcId="{1D56D90B-DF25-4AA5-890D-9639239C2085}" destId="{62F00AEA-6099-4944-9309-E8A34FBA446E}" srcOrd="0" destOrd="0" presId="urn:microsoft.com/office/officeart/2005/8/layout/list1"/>
    <dgm:cxn modelId="{42DFD399-06C0-46E7-AF79-84B52FDDD4F2}" type="presOf" srcId="{5A1E046D-FF88-4BF8-AB83-25841700F53F}" destId="{14D49641-DDF8-4E6B-B51A-E37838A01426}" srcOrd="1" destOrd="0" presId="urn:microsoft.com/office/officeart/2005/8/layout/list1"/>
    <dgm:cxn modelId="{BEAA829C-B766-443B-ADAD-CA92DC650AD3}" srcId="{5A1E046D-FF88-4BF8-AB83-25841700F53F}" destId="{C592A809-6E70-4D1D-8C4B-7A015F7392FA}" srcOrd="6" destOrd="0" parTransId="{0CEBB206-68A3-4FD3-86C1-E73FAF38F0C5}" sibTransId="{63D6E7D1-19E8-4E9B-B908-36779BAEB754}"/>
    <dgm:cxn modelId="{BEC7D6A4-C571-4FAC-BE0D-CFC5DB302A08}" type="presOf" srcId="{B53A252C-4F1F-4D97-9533-A4E7BA9E49F4}" destId="{62F00AEA-6099-4944-9309-E8A34FBA446E}" srcOrd="0" destOrd="5" presId="urn:microsoft.com/office/officeart/2005/8/layout/list1"/>
    <dgm:cxn modelId="{B2CE37AC-7606-4B7E-9BFC-06278A9563AC}" srcId="{D406137C-6EF8-4C30-9FFE-D5DC3142911F}" destId="{5A1E046D-FF88-4BF8-AB83-25841700F53F}" srcOrd="0" destOrd="0" parTransId="{BE9501E2-9456-49B6-BF87-1F577B39CF07}" sibTransId="{38D33A8F-7700-4D6F-A67B-F3D115219E04}"/>
    <dgm:cxn modelId="{08E216B3-EB56-43E5-8DDA-82688769F216}" srcId="{06A9C5B5-B5BC-4083-BF61-26C395EB95F6}" destId="{70B2EEA0-5467-4A19-AA02-BDAA6BAFD53F}" srcOrd="0" destOrd="0" parTransId="{A74FD915-BF0C-49AC-8D01-F1A2E7B07F35}" sibTransId="{3093EB53-85DB-40AA-8EA2-3110DB7C4CE3}"/>
    <dgm:cxn modelId="{BC3142BF-520E-4F62-8A45-4BA929EE25D3}" type="presOf" srcId="{6ED31A69-DADE-4CE2-829B-5A73F2D2558B}" destId="{62F00AEA-6099-4944-9309-E8A34FBA446E}" srcOrd="0" destOrd="1" presId="urn:microsoft.com/office/officeart/2005/8/layout/list1"/>
    <dgm:cxn modelId="{8F3688C3-55C3-4DCC-9611-B8D13F45378C}" srcId="{5A1E046D-FF88-4BF8-AB83-25841700F53F}" destId="{06A9C5B5-B5BC-4083-BF61-26C395EB95F6}" srcOrd="2" destOrd="0" parTransId="{B5ED97AB-198A-48E4-A0C8-7C87D8377255}" sibTransId="{65290D89-1DEA-4CB5-9AA8-AC2B6FA2207F}"/>
    <dgm:cxn modelId="{E7E3C3C4-CB11-4C9D-8FA4-F6E0C1E87E20}" type="presOf" srcId="{78D77F0A-287D-4414-966D-73B3124DA5B3}" destId="{62F00AEA-6099-4944-9309-E8A34FBA446E}" srcOrd="0" destOrd="8" presId="urn:microsoft.com/office/officeart/2005/8/layout/list1"/>
    <dgm:cxn modelId="{BAD78DC5-46D6-4430-A28F-3BA3F5115257}" type="presOf" srcId="{BC3BEEC2-7AD4-4D8C-A5E5-A52E03B9A63F}" destId="{62F00AEA-6099-4944-9309-E8A34FBA446E}" srcOrd="0" destOrd="4" presId="urn:microsoft.com/office/officeart/2005/8/layout/list1"/>
    <dgm:cxn modelId="{7B70D8DC-E5BD-489A-ACBF-9677AF0144C9}" type="presOf" srcId="{2F8A1A07-7C08-4BD2-8AAD-B2113CCFABDF}" destId="{62F00AEA-6099-4944-9309-E8A34FBA446E}" srcOrd="0" destOrd="12" presId="urn:microsoft.com/office/officeart/2005/8/layout/list1"/>
    <dgm:cxn modelId="{3C489FE4-8BBB-4E9E-A617-66B8EB054AF5}" type="presOf" srcId="{5A1E046D-FF88-4BF8-AB83-25841700F53F}" destId="{4609F9F7-4040-4746-B56F-D73437128776}" srcOrd="0" destOrd="0" presId="urn:microsoft.com/office/officeart/2005/8/layout/list1"/>
    <dgm:cxn modelId="{8E2085F4-58A3-482D-9B9C-71CCF4D7C51D}" type="presOf" srcId="{70B2EEA0-5467-4A19-AA02-BDAA6BAFD53F}" destId="{62F00AEA-6099-4944-9309-E8A34FBA446E}" srcOrd="0" destOrd="3" presId="urn:microsoft.com/office/officeart/2005/8/layout/list1"/>
    <dgm:cxn modelId="{4A39E5F4-E5CD-4C50-B11B-291EF8D8DADF}" type="presOf" srcId="{0333D245-F842-46B3-AA93-254BD0ED3235}" destId="{62F00AEA-6099-4944-9309-E8A34FBA446E}" srcOrd="0" destOrd="11" presId="urn:microsoft.com/office/officeart/2005/8/layout/list1"/>
    <dgm:cxn modelId="{038926F6-EDA8-4091-9BC7-94CCD247AC7A}" srcId="{C592A809-6E70-4D1D-8C4B-7A015F7392FA}" destId="{94B90543-AA7F-4528-BFFC-A8EA93104B6D}" srcOrd="2" destOrd="0" parTransId="{E8264550-00BA-4B80-AFB6-A403307A978B}" sibTransId="{62430E98-6E85-4510-A219-2E6995616833}"/>
    <dgm:cxn modelId="{8E08ABF9-F621-479D-998B-F4FBB5FADBD4}" srcId="{5A1E046D-FF88-4BF8-AB83-25841700F53F}" destId="{78D77F0A-287D-4414-966D-73B3124DA5B3}" srcOrd="4" destOrd="0" parTransId="{72251BC6-DE80-470A-9375-3D34B34BBA27}" sibTransId="{1C1CA48C-5D6A-49DE-B6C1-F4348750FD3C}"/>
    <dgm:cxn modelId="{E10EFA49-E4D2-4015-8B44-A807FBFBAA9A}" type="presParOf" srcId="{D3A97FE6-A888-42BD-97E4-B2B87AAAF9C0}" destId="{4C2DA6C9-6377-4D6A-AC15-0F9911661999}" srcOrd="0" destOrd="0" presId="urn:microsoft.com/office/officeart/2005/8/layout/list1"/>
    <dgm:cxn modelId="{67B1A766-8CF5-4F1A-B971-459546408D52}" type="presParOf" srcId="{4C2DA6C9-6377-4D6A-AC15-0F9911661999}" destId="{4609F9F7-4040-4746-B56F-D73437128776}" srcOrd="0" destOrd="0" presId="urn:microsoft.com/office/officeart/2005/8/layout/list1"/>
    <dgm:cxn modelId="{2BAEE9F6-8589-4A1F-89FB-7910FBB7DFE9}" type="presParOf" srcId="{4C2DA6C9-6377-4D6A-AC15-0F9911661999}" destId="{14D49641-DDF8-4E6B-B51A-E37838A01426}" srcOrd="1" destOrd="0" presId="urn:microsoft.com/office/officeart/2005/8/layout/list1"/>
    <dgm:cxn modelId="{04EBC45E-D31D-41C4-AF8E-CB3B30572F4C}" type="presParOf" srcId="{D3A97FE6-A888-42BD-97E4-B2B87AAAF9C0}" destId="{00D95565-165C-4923-95E9-70438B76DE17}" srcOrd="1" destOrd="0" presId="urn:microsoft.com/office/officeart/2005/8/layout/list1"/>
    <dgm:cxn modelId="{A224E279-6FA9-44E4-A4A1-C5995812A934}" type="presParOf" srcId="{D3A97FE6-A888-42BD-97E4-B2B87AAAF9C0}" destId="{62F00AEA-6099-4944-9309-E8A34FBA446E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2FB511-5D7F-4286-B313-C33CA000DDB0}">
      <dsp:nvSpPr>
        <dsp:cNvPr id="0" name=""/>
        <dsp:cNvSpPr/>
      </dsp:nvSpPr>
      <dsp:spPr>
        <a:xfrm>
          <a:off x="626907" y="776109"/>
          <a:ext cx="1248979" cy="124897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91127F-15C5-45A5-BCAD-3FA9F3D21DC4}">
      <dsp:nvSpPr>
        <dsp:cNvPr id="0" name=""/>
        <dsp:cNvSpPr/>
      </dsp:nvSpPr>
      <dsp:spPr>
        <a:xfrm>
          <a:off x="893083" y="1042285"/>
          <a:ext cx="716627" cy="71662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6440E1-5342-489F-92F6-280B4B2E024A}">
      <dsp:nvSpPr>
        <dsp:cNvPr id="0" name=""/>
        <dsp:cNvSpPr/>
      </dsp:nvSpPr>
      <dsp:spPr>
        <a:xfrm>
          <a:off x="227643" y="2414115"/>
          <a:ext cx="2047508" cy="832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100" kern="1200"/>
            <a:t>minder contact met de buitenwereld dan mensen met een matige of lichte verstandelijke beperking</a:t>
          </a:r>
          <a:endParaRPr lang="en-US" sz="1100" kern="1200"/>
        </a:p>
      </dsp:txBody>
      <dsp:txXfrm>
        <a:off x="227643" y="2414115"/>
        <a:ext cx="2047508" cy="832500"/>
      </dsp:txXfrm>
    </dsp:sp>
    <dsp:sp modelId="{77428158-0C49-45CE-9EA9-2F47A32877EB}">
      <dsp:nvSpPr>
        <dsp:cNvPr id="0" name=""/>
        <dsp:cNvSpPr/>
      </dsp:nvSpPr>
      <dsp:spPr>
        <a:xfrm>
          <a:off x="3032729" y="776109"/>
          <a:ext cx="1248979" cy="124897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C0F4DD-43EC-4E69-A7A2-DD1654C332FB}">
      <dsp:nvSpPr>
        <dsp:cNvPr id="0" name=""/>
        <dsp:cNvSpPr/>
      </dsp:nvSpPr>
      <dsp:spPr>
        <a:xfrm>
          <a:off x="3298906" y="1042285"/>
          <a:ext cx="716627" cy="71662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59B642-8D81-42B1-B588-C63465EE6336}">
      <dsp:nvSpPr>
        <dsp:cNvPr id="0" name=""/>
        <dsp:cNvSpPr/>
      </dsp:nvSpPr>
      <dsp:spPr>
        <a:xfrm>
          <a:off x="2633465" y="2414115"/>
          <a:ext cx="2047508" cy="832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100" kern="1200"/>
            <a:t>Eenvoudige, verbale communicatie en ontwikkeling van de motoriek is mogelijk, maar zij moeten vaak gestimuleerd worden om tot iets te komen.</a:t>
          </a:r>
          <a:endParaRPr lang="en-US" sz="1100" kern="1200"/>
        </a:p>
      </dsp:txBody>
      <dsp:txXfrm>
        <a:off x="2633465" y="2414115"/>
        <a:ext cx="2047508" cy="832500"/>
      </dsp:txXfrm>
    </dsp:sp>
    <dsp:sp modelId="{83909F04-9425-47DB-ADB0-54E47DFF67A1}">
      <dsp:nvSpPr>
        <dsp:cNvPr id="0" name=""/>
        <dsp:cNvSpPr/>
      </dsp:nvSpPr>
      <dsp:spPr>
        <a:xfrm>
          <a:off x="5438552" y="776109"/>
          <a:ext cx="1248979" cy="124897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094980-8941-49ED-9FD2-CC7D5F7D464F}">
      <dsp:nvSpPr>
        <dsp:cNvPr id="0" name=""/>
        <dsp:cNvSpPr/>
      </dsp:nvSpPr>
      <dsp:spPr>
        <a:xfrm>
          <a:off x="5704728" y="1042285"/>
          <a:ext cx="716627" cy="71662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E9D35D-732F-494B-B2BC-B923ADC98B24}">
      <dsp:nvSpPr>
        <dsp:cNvPr id="0" name=""/>
        <dsp:cNvSpPr/>
      </dsp:nvSpPr>
      <dsp:spPr>
        <a:xfrm>
          <a:off x="5039287" y="2414115"/>
          <a:ext cx="2047508" cy="832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100" kern="1200"/>
            <a:t>in staat enige zelfredzaamheid te ontwikkelen</a:t>
          </a:r>
          <a:endParaRPr lang="en-US" sz="1100" kern="1200"/>
        </a:p>
      </dsp:txBody>
      <dsp:txXfrm>
        <a:off x="5039287" y="2414115"/>
        <a:ext cx="2047508" cy="832500"/>
      </dsp:txXfrm>
    </dsp:sp>
    <dsp:sp modelId="{020E5FA2-A0AA-44A2-BE72-88695BF85084}">
      <dsp:nvSpPr>
        <dsp:cNvPr id="0" name=""/>
        <dsp:cNvSpPr/>
      </dsp:nvSpPr>
      <dsp:spPr>
        <a:xfrm>
          <a:off x="7844374" y="776109"/>
          <a:ext cx="1248979" cy="124897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C0F8F8-6783-41BB-9574-784FE81BAC77}">
      <dsp:nvSpPr>
        <dsp:cNvPr id="0" name=""/>
        <dsp:cNvSpPr/>
      </dsp:nvSpPr>
      <dsp:spPr>
        <a:xfrm>
          <a:off x="8110550" y="1042285"/>
          <a:ext cx="716627" cy="71662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A105AC-D3A3-4875-8864-C2938CB49502}">
      <dsp:nvSpPr>
        <dsp:cNvPr id="0" name=""/>
        <dsp:cNvSpPr/>
      </dsp:nvSpPr>
      <dsp:spPr>
        <a:xfrm>
          <a:off x="7445110" y="2414115"/>
          <a:ext cx="2047508" cy="832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100" kern="1200"/>
            <a:t>mentale leeftijd 4 tot 6 jaar </a:t>
          </a:r>
          <a:endParaRPr lang="en-US" sz="1100" kern="1200"/>
        </a:p>
      </dsp:txBody>
      <dsp:txXfrm>
        <a:off x="7445110" y="2414115"/>
        <a:ext cx="2047508" cy="8325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4059B2-DB8A-4309-BBDB-32F2BFB1EA4F}">
      <dsp:nvSpPr>
        <dsp:cNvPr id="0" name=""/>
        <dsp:cNvSpPr/>
      </dsp:nvSpPr>
      <dsp:spPr>
        <a:xfrm>
          <a:off x="333148" y="988315"/>
          <a:ext cx="1040097" cy="104009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E6BAFE-074E-4D55-A012-CCDE7688A26E}">
      <dsp:nvSpPr>
        <dsp:cNvPr id="0" name=""/>
        <dsp:cNvSpPr/>
      </dsp:nvSpPr>
      <dsp:spPr>
        <a:xfrm>
          <a:off x="554808" y="1209975"/>
          <a:ext cx="596777" cy="59677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2F5752-249F-48B2-81BC-660186D78508}">
      <dsp:nvSpPr>
        <dsp:cNvPr id="0" name=""/>
        <dsp:cNvSpPr/>
      </dsp:nvSpPr>
      <dsp:spPr>
        <a:xfrm>
          <a:off x="658" y="2352378"/>
          <a:ext cx="1705078" cy="6820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100" kern="1200"/>
            <a:t>leeft in zijn eigen wereld</a:t>
          </a:r>
          <a:endParaRPr lang="en-US" sz="1100" kern="1200"/>
        </a:p>
      </dsp:txBody>
      <dsp:txXfrm>
        <a:off x="658" y="2352378"/>
        <a:ext cx="1705078" cy="682031"/>
      </dsp:txXfrm>
    </dsp:sp>
    <dsp:sp modelId="{C533CD4A-3991-461F-BC88-1DAF0852D2D4}">
      <dsp:nvSpPr>
        <dsp:cNvPr id="0" name=""/>
        <dsp:cNvSpPr/>
      </dsp:nvSpPr>
      <dsp:spPr>
        <a:xfrm>
          <a:off x="2336615" y="988315"/>
          <a:ext cx="1040097" cy="104009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346E81-4B82-4A45-8F34-E6F177C364FA}">
      <dsp:nvSpPr>
        <dsp:cNvPr id="0" name=""/>
        <dsp:cNvSpPr/>
      </dsp:nvSpPr>
      <dsp:spPr>
        <a:xfrm>
          <a:off x="2558275" y="1209975"/>
          <a:ext cx="596777" cy="59677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243E6A-8162-4141-890F-1422CCD1DF15}">
      <dsp:nvSpPr>
        <dsp:cNvPr id="0" name=""/>
        <dsp:cNvSpPr/>
      </dsp:nvSpPr>
      <dsp:spPr>
        <a:xfrm>
          <a:off x="2004125" y="2352378"/>
          <a:ext cx="1705078" cy="6820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100" kern="1200"/>
            <a:t>Wil je contact met hem maken, dan kun je dit vaak het beste via lichamelijk contact doen.</a:t>
          </a:r>
          <a:endParaRPr lang="en-US" sz="1100" kern="1200"/>
        </a:p>
      </dsp:txBody>
      <dsp:txXfrm>
        <a:off x="2004125" y="2352378"/>
        <a:ext cx="1705078" cy="682031"/>
      </dsp:txXfrm>
    </dsp:sp>
    <dsp:sp modelId="{0D358F4B-A06C-447F-B035-3101553A1627}">
      <dsp:nvSpPr>
        <dsp:cNvPr id="0" name=""/>
        <dsp:cNvSpPr/>
      </dsp:nvSpPr>
      <dsp:spPr>
        <a:xfrm>
          <a:off x="4340082" y="988315"/>
          <a:ext cx="1040097" cy="104009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5BE1F4-8DF2-45AE-A9DC-FEE956DDD614}">
      <dsp:nvSpPr>
        <dsp:cNvPr id="0" name=""/>
        <dsp:cNvSpPr/>
      </dsp:nvSpPr>
      <dsp:spPr>
        <a:xfrm>
          <a:off x="4561742" y="1209975"/>
          <a:ext cx="596777" cy="59677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35AF12-9E08-4764-A398-8C9C155E0F2B}">
      <dsp:nvSpPr>
        <dsp:cNvPr id="0" name=""/>
        <dsp:cNvSpPr/>
      </dsp:nvSpPr>
      <dsp:spPr>
        <a:xfrm>
          <a:off x="4007591" y="2352378"/>
          <a:ext cx="1705078" cy="6820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100" kern="1200"/>
            <a:t>Er zijn grote onderlinge verschillen tussen cliënten wat betreft hun motorische ontwikkeling.</a:t>
          </a:r>
          <a:endParaRPr lang="en-US" sz="1100" kern="1200"/>
        </a:p>
      </dsp:txBody>
      <dsp:txXfrm>
        <a:off x="4007591" y="2352378"/>
        <a:ext cx="1705078" cy="682031"/>
      </dsp:txXfrm>
    </dsp:sp>
    <dsp:sp modelId="{A62CFF90-3E02-4600-893D-3213CFCBBD5B}">
      <dsp:nvSpPr>
        <dsp:cNvPr id="0" name=""/>
        <dsp:cNvSpPr/>
      </dsp:nvSpPr>
      <dsp:spPr>
        <a:xfrm>
          <a:off x="6343548" y="988315"/>
          <a:ext cx="1040097" cy="104009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768D07-7AF3-4866-AC33-3B5E5BFA6DF8}">
      <dsp:nvSpPr>
        <dsp:cNvPr id="0" name=""/>
        <dsp:cNvSpPr/>
      </dsp:nvSpPr>
      <dsp:spPr>
        <a:xfrm>
          <a:off x="6565209" y="1209975"/>
          <a:ext cx="596777" cy="59677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D230B0-4756-4077-A4A4-E37673D4027B}">
      <dsp:nvSpPr>
        <dsp:cNvPr id="0" name=""/>
        <dsp:cNvSpPr/>
      </dsp:nvSpPr>
      <dsp:spPr>
        <a:xfrm>
          <a:off x="6011058" y="2352378"/>
          <a:ext cx="1705078" cy="6820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100" kern="1200"/>
            <a:t>nauwelijks in staat enige vorm van zelfredzaamheid te ontwikkelen</a:t>
          </a:r>
          <a:endParaRPr lang="en-US" sz="1100" kern="1200"/>
        </a:p>
      </dsp:txBody>
      <dsp:txXfrm>
        <a:off x="6011058" y="2352378"/>
        <a:ext cx="1705078" cy="682031"/>
      </dsp:txXfrm>
    </dsp:sp>
    <dsp:sp modelId="{B34AF805-4AF7-4F68-BD90-1073381CEBDB}">
      <dsp:nvSpPr>
        <dsp:cNvPr id="0" name=""/>
        <dsp:cNvSpPr/>
      </dsp:nvSpPr>
      <dsp:spPr>
        <a:xfrm>
          <a:off x="8347015" y="988315"/>
          <a:ext cx="1040097" cy="1040097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740C92-3D5E-4772-B9CF-4B09B8A3496D}">
      <dsp:nvSpPr>
        <dsp:cNvPr id="0" name=""/>
        <dsp:cNvSpPr/>
      </dsp:nvSpPr>
      <dsp:spPr>
        <a:xfrm>
          <a:off x="8568675" y="1209975"/>
          <a:ext cx="596777" cy="596777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61B0A2-064D-4177-82CA-CEAFFD992623}">
      <dsp:nvSpPr>
        <dsp:cNvPr id="0" name=""/>
        <dsp:cNvSpPr/>
      </dsp:nvSpPr>
      <dsp:spPr>
        <a:xfrm>
          <a:off x="8014525" y="2352378"/>
          <a:ext cx="1705078" cy="6820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100" kern="1200"/>
            <a:t>Mentale leeftijd 0 tot 3 jaar </a:t>
          </a:r>
          <a:endParaRPr lang="en-US" sz="1100" kern="1200"/>
        </a:p>
      </dsp:txBody>
      <dsp:txXfrm>
        <a:off x="8014525" y="2352378"/>
        <a:ext cx="1705078" cy="68203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F00AEA-6099-4944-9309-E8A34FBA446E}">
      <dsp:nvSpPr>
        <dsp:cNvPr id="0" name=""/>
        <dsp:cNvSpPr/>
      </dsp:nvSpPr>
      <dsp:spPr>
        <a:xfrm>
          <a:off x="0" y="495565"/>
          <a:ext cx="5641974" cy="4195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7880" tIns="374904" rIns="437880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800" kern="1200"/>
            <a:t>Microcefalie (klein hoofd)</a:t>
          </a: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800" kern="1200"/>
            <a:t>Scheelzien </a:t>
          </a: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800" kern="1200"/>
            <a:t>Opvallende gezichtskenmerken vanaf vijfde jaar</a:t>
          </a:r>
          <a:endParaRPr lang="en-US" sz="1800" kern="120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800" kern="1200"/>
            <a:t>Grote mond</a:t>
          </a:r>
          <a:endParaRPr lang="en-US" sz="1800" kern="120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800" kern="1200"/>
            <a:t>Brede kaak</a:t>
          </a:r>
          <a:endParaRPr lang="en-US" sz="1800" kern="120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800" kern="1200"/>
            <a:t>Vooruitstekende puntige kin</a:t>
          </a:r>
          <a:endParaRPr lang="en-US" sz="1800" kern="120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800" kern="1200"/>
            <a:t>Afgeplat achterhoofd</a:t>
          </a: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800" kern="1200"/>
            <a:t>Vertraagde motorische ontwikkeling</a:t>
          </a: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800" kern="1200"/>
            <a:t>Houterige motoriek</a:t>
          </a: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800" kern="1200"/>
            <a:t>Slechte zuigreflex</a:t>
          </a: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800" kern="1200"/>
            <a:t>Gezondheidsproblemen, als:</a:t>
          </a:r>
          <a:endParaRPr lang="en-US" sz="1800" kern="120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800" kern="1200"/>
            <a:t>Middenoorontsteking</a:t>
          </a:r>
          <a:endParaRPr lang="en-US" sz="1800" kern="120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800" kern="1200"/>
            <a:t>Scoliose</a:t>
          </a:r>
          <a:endParaRPr lang="en-US" sz="1800" kern="120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800" kern="1200"/>
            <a:t>reflux</a:t>
          </a:r>
          <a:endParaRPr lang="en-US" sz="1800" kern="1200"/>
        </a:p>
      </dsp:txBody>
      <dsp:txXfrm>
        <a:off x="0" y="495565"/>
        <a:ext cx="5641974" cy="4195800"/>
      </dsp:txXfrm>
    </dsp:sp>
    <dsp:sp modelId="{14D49641-DDF8-4E6B-B51A-E37838A01426}">
      <dsp:nvSpPr>
        <dsp:cNvPr id="0" name=""/>
        <dsp:cNvSpPr/>
      </dsp:nvSpPr>
      <dsp:spPr>
        <a:xfrm>
          <a:off x="282098" y="229885"/>
          <a:ext cx="3949382" cy="5313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277" tIns="0" rIns="149277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/>
            <a:t>Verschijnselen</a:t>
          </a:r>
          <a:endParaRPr lang="en-US" sz="1800" kern="1200"/>
        </a:p>
      </dsp:txBody>
      <dsp:txXfrm>
        <a:off x="308037" y="255824"/>
        <a:ext cx="3897504" cy="4794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2B5BA9-D9D8-4F2A-89E5-7273CA741E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GZK 2 Les 2 Mensen met een ernstige en zeer ernstige verstandelijke beperking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0F660F2-8C41-4B67-AAF2-79E3272DAC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b="1" i="1" dirty="0"/>
              <a:t>Boek </a:t>
            </a:r>
            <a:r>
              <a:rPr lang="nl-NL" b="1" i="1" dirty="0" err="1"/>
              <a:t>Beg</a:t>
            </a:r>
            <a:r>
              <a:rPr lang="nl-NL" b="1" i="1" dirty="0"/>
              <a:t>. GHZ MZ Deel A:</a:t>
            </a:r>
            <a:endParaRPr lang="nl-NL" dirty="0"/>
          </a:p>
          <a:p>
            <a:r>
              <a:rPr lang="nl-NL" dirty="0"/>
              <a:t>H10 Mensen met een (zeer) ernstige verstandelijke beperking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945540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Angelmansyndroom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981200" y="1935480"/>
            <a:ext cx="8393502" cy="4389120"/>
          </a:xfrm>
        </p:spPr>
        <p:txBody>
          <a:bodyPr/>
          <a:lstStyle/>
          <a:p>
            <a:r>
              <a:rPr lang="nl-NL" dirty="0"/>
              <a:t>Erfelijk (afkomstig van de moeder)</a:t>
            </a:r>
          </a:p>
          <a:p>
            <a:pPr marL="365760" lvl="1" indent="0">
              <a:buNone/>
            </a:pPr>
            <a:r>
              <a:rPr lang="nl-NL" dirty="0"/>
              <a:t>Genetische afwijking 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sz="2400" dirty="0"/>
              <a:t>Ontbreken van een stukje DNA op chromosoom 15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0" t="29976" r="9291" b="17368"/>
          <a:stretch/>
        </p:blipFill>
        <p:spPr>
          <a:xfrm>
            <a:off x="5403273" y="4301836"/>
            <a:ext cx="4281055" cy="2022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221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nl-NL" sz="3100" dirty="0">
                <a:solidFill>
                  <a:srgbClr val="FFFFFF"/>
                </a:solidFill>
              </a:rPr>
              <a:t>Angelmansyndroom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71B4563B-AD2C-4B98-BA91-1F4FB6C10C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9919935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392645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Angelmansyndroom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/>
              <a:t>Andere veel voorkomende verschijnselen</a:t>
            </a:r>
          </a:p>
          <a:p>
            <a:r>
              <a:rPr lang="nl-NL" dirty="0"/>
              <a:t>Sterke achterblijvende verstandelijke ontwikkeling</a:t>
            </a:r>
          </a:p>
          <a:p>
            <a:r>
              <a:rPr lang="nl-NL" dirty="0"/>
              <a:t>Taalontwikkeling (niet of nauwelijks)</a:t>
            </a:r>
          </a:p>
          <a:p>
            <a:r>
              <a:rPr lang="nl-NL" dirty="0"/>
              <a:t>Vrolijk humeur</a:t>
            </a:r>
          </a:p>
          <a:p>
            <a:r>
              <a:rPr lang="nl-NL" dirty="0"/>
              <a:t>Druk </a:t>
            </a:r>
          </a:p>
          <a:p>
            <a:r>
              <a:rPr lang="nl-NL" dirty="0"/>
              <a:t>Mond als tastzintuig</a:t>
            </a:r>
          </a:p>
          <a:p>
            <a:r>
              <a:rPr lang="nl-NL" dirty="0"/>
              <a:t>Fascinatie voor reflecterende oppervlakten</a:t>
            </a:r>
          </a:p>
          <a:p>
            <a:r>
              <a:rPr lang="nl-NL" dirty="0"/>
              <a:t>Doelloos gedrag</a:t>
            </a:r>
          </a:p>
          <a:p>
            <a:r>
              <a:rPr lang="nl-NL" dirty="0"/>
              <a:t>Epilepsie</a:t>
            </a:r>
          </a:p>
          <a:p>
            <a:r>
              <a:rPr lang="nl-NL" dirty="0"/>
              <a:t>Ernstige slaapproblemen / slaapapneu</a:t>
            </a:r>
          </a:p>
        </p:txBody>
      </p:sp>
    </p:spTree>
    <p:extLst>
      <p:ext uri="{BB962C8B-B14F-4D97-AF65-F5344CB8AC3E}">
        <p14:creationId xmlns:p14="http://schemas.microsoft.com/office/powerpoint/2010/main" val="21937656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Angelmansyndroom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Ondersteuning</a:t>
            </a:r>
          </a:p>
          <a:p>
            <a:r>
              <a:rPr lang="nl-NL" dirty="0"/>
              <a:t>Gerichte begeleiding bij hun ontwikkeling:</a:t>
            </a:r>
          </a:p>
          <a:p>
            <a:pPr lvl="1"/>
            <a:r>
              <a:rPr lang="nl-NL" dirty="0"/>
              <a:t>Communiceren met gebarentaal of </a:t>
            </a:r>
            <a:r>
              <a:rPr lang="nl-NL" dirty="0" err="1"/>
              <a:t>picto’s</a:t>
            </a:r>
            <a:endParaRPr lang="nl-NL" dirty="0"/>
          </a:p>
          <a:p>
            <a:pPr lvl="1"/>
            <a:r>
              <a:rPr lang="nl-NL" dirty="0"/>
              <a:t>Motoriek (bij o.a. lopen)</a:t>
            </a:r>
          </a:p>
          <a:p>
            <a:pPr lvl="1"/>
            <a:r>
              <a:rPr lang="nl-NL" dirty="0"/>
              <a:t>Veiligheid (fascinatie voor water)</a:t>
            </a:r>
          </a:p>
          <a:p>
            <a:r>
              <a:rPr lang="nl-NL" dirty="0"/>
              <a:t>Slapen 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5724" y="4585492"/>
            <a:ext cx="4255077" cy="1827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8569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Syndroom van </a:t>
            </a:r>
            <a:r>
              <a:rPr lang="nl-NL" dirty="0" err="1"/>
              <a:t>Prader-Willi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Erfelijk (afkomstig van de vader)</a:t>
            </a:r>
          </a:p>
          <a:p>
            <a:pPr marL="365760" lvl="1" indent="0">
              <a:buNone/>
            </a:pPr>
            <a:r>
              <a:rPr lang="nl-NL" dirty="0"/>
              <a:t>Genetische afwijking 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sz="2400" dirty="0"/>
              <a:t>Ontbreken van een stukje DNA op chromosoom 15</a:t>
            </a:r>
          </a:p>
          <a:p>
            <a:r>
              <a:rPr lang="nl-NL" dirty="0"/>
              <a:t>Even vaak bij meisjes als bij jongens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3408" y="3964876"/>
            <a:ext cx="3264156" cy="2448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2224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nl-NL" dirty="0"/>
              <a:t>Syndroom van </a:t>
            </a:r>
            <a:r>
              <a:rPr lang="nl-NL" dirty="0" err="1"/>
              <a:t>Prader-Willi</a:t>
            </a:r>
            <a:endParaRPr lang="nl-NL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nl-NL" b="1" dirty="0"/>
              <a:t>Verschijnselen:</a:t>
            </a:r>
          </a:p>
          <a:p>
            <a:r>
              <a:rPr lang="nl-NL" dirty="0"/>
              <a:t>Onbedwingbare eetlust</a:t>
            </a:r>
          </a:p>
          <a:p>
            <a:r>
              <a:rPr lang="nl-NL" dirty="0"/>
              <a:t>Overgewicht </a:t>
            </a:r>
          </a:p>
          <a:p>
            <a:r>
              <a:rPr lang="nl-NL" dirty="0"/>
              <a:t>Spierslapte (meteen na geboorte)</a:t>
            </a:r>
          </a:p>
          <a:p>
            <a:r>
              <a:rPr lang="nl-NL" dirty="0"/>
              <a:t>Kleine geslachtsorganen</a:t>
            </a:r>
          </a:p>
          <a:p>
            <a:r>
              <a:rPr lang="nl-NL" dirty="0"/>
              <a:t>Seksuele ontwikkeling komt niet of laat op gang</a:t>
            </a:r>
          </a:p>
          <a:p>
            <a:r>
              <a:rPr lang="nl-NL" dirty="0"/>
              <a:t>Uiterlijke kenmerken:</a:t>
            </a:r>
          </a:p>
          <a:p>
            <a:pPr lvl="1"/>
            <a:r>
              <a:rPr lang="nl-NL" dirty="0"/>
              <a:t>Kleine gestalte</a:t>
            </a:r>
          </a:p>
          <a:p>
            <a:pPr lvl="1"/>
            <a:r>
              <a:rPr lang="nl-NL" dirty="0"/>
              <a:t>Smalle handen en voeten</a:t>
            </a:r>
          </a:p>
          <a:p>
            <a:pPr lvl="1"/>
            <a:r>
              <a:rPr lang="nl-NL" dirty="0"/>
              <a:t>Smal voorhoofd</a:t>
            </a:r>
          </a:p>
          <a:p>
            <a:r>
              <a:rPr lang="nl-NL" dirty="0"/>
              <a:t>Vertraagde verstandelijke ontwikkeling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532097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Syndroom van </a:t>
            </a:r>
            <a:r>
              <a:rPr lang="nl-NL" dirty="0" err="1"/>
              <a:t>Prader-Willi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Andere veel voorkomende verschijnselen:</a:t>
            </a:r>
          </a:p>
          <a:p>
            <a:r>
              <a:rPr lang="nl-NL" dirty="0"/>
              <a:t>Diabetes mellitus</a:t>
            </a:r>
          </a:p>
          <a:p>
            <a:r>
              <a:rPr lang="nl-NL" dirty="0"/>
              <a:t>Luchtweginfecties</a:t>
            </a:r>
          </a:p>
          <a:p>
            <a:r>
              <a:rPr lang="nl-NL" dirty="0"/>
              <a:t>Slaapproblemen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181757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Syndroom van </a:t>
            </a:r>
            <a:r>
              <a:rPr lang="nl-NL" dirty="0" err="1"/>
              <a:t>Prader-Willi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/>
              <a:t>Ondersteuning:</a:t>
            </a:r>
          </a:p>
          <a:p>
            <a:r>
              <a:rPr lang="nl-NL" dirty="0"/>
              <a:t>Goede voeding</a:t>
            </a:r>
          </a:p>
          <a:p>
            <a:r>
              <a:rPr lang="nl-NL" dirty="0"/>
              <a:t>Voldoende slaap</a:t>
            </a:r>
          </a:p>
          <a:p>
            <a:r>
              <a:rPr lang="nl-NL" dirty="0"/>
              <a:t>Voldoende beweging</a:t>
            </a:r>
          </a:p>
          <a:p>
            <a:r>
              <a:rPr lang="nl-NL" dirty="0"/>
              <a:t>Gewichtscontrole</a:t>
            </a:r>
          </a:p>
          <a:p>
            <a:r>
              <a:rPr lang="nl-NL" dirty="0"/>
              <a:t>Gebitsverzorging</a:t>
            </a:r>
          </a:p>
          <a:p>
            <a:r>
              <a:rPr lang="nl-NL" dirty="0"/>
              <a:t>Herkenbare en voorspelbare omgeving</a:t>
            </a:r>
          </a:p>
          <a:p>
            <a:r>
              <a:rPr lang="nl-NL" dirty="0"/>
              <a:t>Alles wat eetbaar is veilig wegbergen</a:t>
            </a:r>
          </a:p>
          <a:p>
            <a:r>
              <a:rPr lang="nl-NL" dirty="0"/>
              <a:t>Als ook niet eetbare spullen worden gegeten, deze ook opbergen.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9861" y="2171007"/>
            <a:ext cx="2123902" cy="2123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218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2C598E-7CAF-473E-99D1-69F8921A7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5867061" cy="1499616"/>
          </a:xfrm>
        </p:spPr>
        <p:txBody>
          <a:bodyPr>
            <a:normAutofit/>
          </a:bodyPr>
          <a:lstStyle/>
          <a:p>
            <a:r>
              <a:rPr lang="nl-NL" dirty="0"/>
              <a:t>Maken opdrachten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A4D39DB-AFA4-47BA-A7F2-13A71D210C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6" y="-2"/>
            <a:ext cx="4657344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21894D0-A353-4C28-8208-87D3DDFEC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1490" y="585216"/>
            <a:ext cx="3527043" cy="5586984"/>
          </a:xfrm>
        </p:spPr>
        <p:txBody>
          <a:bodyPr anchor="ctr">
            <a:normAutofit/>
          </a:bodyPr>
          <a:lstStyle/>
          <a:p>
            <a:pPr marL="0" indent="0">
              <a:spcAft>
                <a:spcPts val="995"/>
              </a:spcAft>
              <a:buNone/>
            </a:pPr>
            <a:endParaRPr lang="nl-NL" sz="2000">
              <a:solidFill>
                <a:srgbClr val="FFFFFF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995"/>
              </a:spcAft>
              <a:buNone/>
            </a:pPr>
            <a:endParaRPr lang="nl-NL" sz="2000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 sz="2000">
              <a:solidFill>
                <a:srgbClr val="FFFFFF"/>
              </a:solidFill>
            </a:endParaRPr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53448969-E532-483F-AD1C-57B80E42FE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5682208"/>
              </p:ext>
            </p:extLst>
          </p:nvPr>
        </p:nvGraphicFramePr>
        <p:xfrm>
          <a:off x="1024128" y="2861367"/>
          <a:ext cx="5867063" cy="2735466"/>
        </p:xfrm>
        <a:graphic>
          <a:graphicData uri="http://schemas.openxmlformats.org/drawingml/2006/table">
            <a:tbl>
              <a:tblPr firstRow="1" firstCol="1" bandRow="1">
                <a:tableStyleId>{8EC20E35-A176-4012-BC5E-935CFFF8708E}</a:tableStyleId>
              </a:tblPr>
              <a:tblGrid>
                <a:gridCol w="550288">
                  <a:extLst>
                    <a:ext uri="{9D8B030D-6E8A-4147-A177-3AD203B41FA5}">
                      <a16:colId xmlns:a16="http://schemas.microsoft.com/office/drawing/2014/main" val="3818693177"/>
                    </a:ext>
                  </a:extLst>
                </a:gridCol>
                <a:gridCol w="2360123">
                  <a:extLst>
                    <a:ext uri="{9D8B030D-6E8A-4147-A177-3AD203B41FA5}">
                      <a16:colId xmlns:a16="http://schemas.microsoft.com/office/drawing/2014/main" val="4210997959"/>
                    </a:ext>
                  </a:extLst>
                </a:gridCol>
                <a:gridCol w="1112423">
                  <a:extLst>
                    <a:ext uri="{9D8B030D-6E8A-4147-A177-3AD203B41FA5}">
                      <a16:colId xmlns:a16="http://schemas.microsoft.com/office/drawing/2014/main" val="2579500431"/>
                    </a:ext>
                  </a:extLst>
                </a:gridCol>
                <a:gridCol w="1844229">
                  <a:extLst>
                    <a:ext uri="{9D8B030D-6E8A-4147-A177-3AD203B41FA5}">
                      <a16:colId xmlns:a16="http://schemas.microsoft.com/office/drawing/2014/main" val="3413052390"/>
                    </a:ext>
                  </a:extLst>
                </a:gridCol>
              </a:tblGrid>
              <a:tr h="2735466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995"/>
                        </a:spcAft>
                      </a:pPr>
                      <a:endParaRPr lang="nl-NL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995"/>
                        </a:spcAft>
                      </a:pPr>
                      <a:r>
                        <a:rPr lang="nl-NL" sz="1400">
                          <a:effectLst/>
                        </a:rPr>
                        <a:t>Syndromen bij mensen met een ernstige tot zeer ernstige verstandelijke beperking:</a:t>
                      </a:r>
                      <a:endParaRPr lang="nl-NL" sz="1300">
                        <a:effectLst/>
                      </a:endParaRPr>
                    </a:p>
                    <a:p>
                      <a:pPr marL="342900" lvl="0" indent="-342900">
                        <a:lnSpc>
                          <a:spcPts val="20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nl-NL" sz="1400">
                          <a:effectLst/>
                        </a:rPr>
                        <a:t>Rettsyndroom</a:t>
                      </a:r>
                      <a:endParaRPr lang="nl-NL" sz="1300">
                        <a:effectLst/>
                      </a:endParaRPr>
                    </a:p>
                    <a:p>
                      <a:pPr marL="342900" lvl="0" indent="-342900">
                        <a:lnSpc>
                          <a:spcPts val="20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nl-NL" sz="1400">
                          <a:effectLst/>
                        </a:rPr>
                        <a:t>Angelmansyndroom</a:t>
                      </a:r>
                      <a:endParaRPr lang="nl-NL" sz="1300">
                        <a:effectLst/>
                      </a:endParaRPr>
                    </a:p>
                    <a:p>
                      <a:pPr marL="342900" lvl="0" indent="-342900">
                        <a:lnSpc>
                          <a:spcPts val="20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nl-NL" sz="1400">
                          <a:effectLst/>
                        </a:rPr>
                        <a:t>Syndroom van Prader-Willi</a:t>
                      </a:r>
                      <a:endParaRPr lang="nl-NL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995"/>
                        </a:spcAft>
                      </a:pPr>
                      <a:r>
                        <a:rPr lang="nl-NL" sz="1400">
                          <a:effectLst/>
                        </a:rPr>
                        <a:t>GHZ: H10.4</a:t>
                      </a:r>
                      <a:endParaRPr lang="nl-NL" sz="1300">
                        <a:effectLst/>
                      </a:endParaRPr>
                    </a:p>
                    <a:p>
                      <a:pPr>
                        <a:lnSpc>
                          <a:spcPts val="1800"/>
                        </a:lnSpc>
                        <a:spcAft>
                          <a:spcPts val="995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995"/>
                        </a:spcAft>
                      </a:pPr>
                      <a:r>
                        <a:rPr lang="nl-NL" sz="1400">
                          <a:effectLst/>
                        </a:rPr>
                        <a:t>Maken werkboek GHZ:</a:t>
                      </a:r>
                      <a:endParaRPr lang="nl-NL" sz="1300">
                        <a:effectLst/>
                      </a:endParaRPr>
                    </a:p>
                    <a:p>
                      <a:pPr>
                        <a:lnSpc>
                          <a:spcPts val="1800"/>
                        </a:lnSpc>
                        <a:spcAft>
                          <a:spcPts val="995"/>
                        </a:spcAft>
                      </a:pPr>
                      <a:r>
                        <a:rPr lang="nl-NL" sz="1400">
                          <a:effectLst/>
                        </a:rPr>
                        <a:t>H10: opdracht 1,2, 4, 5, 7 en 8 </a:t>
                      </a:r>
                      <a:endParaRPr lang="nl-NL" sz="1300">
                        <a:effectLst/>
                      </a:endParaRPr>
                    </a:p>
                    <a:p>
                      <a:pPr>
                        <a:lnSpc>
                          <a:spcPts val="1800"/>
                        </a:lnSpc>
                        <a:spcAft>
                          <a:spcPts val="995"/>
                        </a:spcAft>
                      </a:pPr>
                      <a:r>
                        <a:rPr lang="nl-NL" sz="1400">
                          <a:effectLst/>
                        </a:rPr>
                        <a:t>(blz. 108-111)</a:t>
                      </a:r>
                      <a:endParaRPr lang="nl-NL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222717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76561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AAC386-A18D-4525-AD1B-4D227ED34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D10CA73-2BCE-4CAF-B837-F20B4985E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9872" y="643467"/>
            <a:ext cx="3473009" cy="5571066"/>
          </a:xfrm>
        </p:spPr>
        <p:txBody>
          <a:bodyPr>
            <a:normAutofit/>
          </a:bodyPr>
          <a:lstStyle/>
          <a:p>
            <a:r>
              <a:rPr lang="nl-NL" dirty="0"/>
              <a:t>Volgende les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34C4AD0-FE94-4E84-ACA6-CC5BF1A118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853463" y="2514600"/>
            <a:ext cx="0" cy="1828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ijdelijke aanduiding voor inhoud 2">
            <a:extLst>
              <a:ext uri="{FF2B5EF4-FFF2-40B4-BE49-F238E27FC236}">
                <a16:creationId xmlns:a16="http://schemas.microsoft.com/office/drawing/2014/main" id="{953468F4-2DB9-40F5-8E1B-D90248A7CB8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42975" y="1308366"/>
          <a:ext cx="6596064" cy="4192057"/>
        </p:xfrm>
        <a:graphic>
          <a:graphicData uri="http://schemas.openxmlformats.org/drawingml/2006/table">
            <a:tbl>
              <a:tblPr firstRow="1" firstCol="1" bandRow="1">
                <a:noFill/>
                <a:tableStyleId>{5C22544A-7EE6-4342-B048-85BDC9FD1C3A}</a:tableStyleId>
              </a:tblPr>
              <a:tblGrid>
                <a:gridCol w="3435060">
                  <a:extLst>
                    <a:ext uri="{9D8B030D-6E8A-4147-A177-3AD203B41FA5}">
                      <a16:colId xmlns:a16="http://schemas.microsoft.com/office/drawing/2014/main" val="2908419451"/>
                    </a:ext>
                  </a:extLst>
                </a:gridCol>
                <a:gridCol w="3161004">
                  <a:extLst>
                    <a:ext uri="{9D8B030D-6E8A-4147-A177-3AD203B41FA5}">
                      <a16:colId xmlns:a16="http://schemas.microsoft.com/office/drawing/2014/main" val="2159863970"/>
                    </a:ext>
                  </a:extLst>
                </a:gridCol>
              </a:tblGrid>
              <a:tr h="4192057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995"/>
                        </a:spcAft>
                      </a:pPr>
                      <a:r>
                        <a:rPr lang="nl-NL" sz="1700" b="1">
                          <a:solidFill>
                            <a:srgbClr val="FFFFFF"/>
                          </a:solidFill>
                          <a:effectLst/>
                        </a:rPr>
                        <a:t>Mensen met een meervoudige beperking:</a:t>
                      </a:r>
                    </a:p>
                    <a:p>
                      <a:pPr marL="342900" lvl="0" indent="-342900">
                        <a:lnSpc>
                          <a:spcPts val="20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nl-NL" sz="1700" b="1">
                          <a:solidFill>
                            <a:srgbClr val="FFFFFF"/>
                          </a:solidFill>
                          <a:effectLst/>
                        </a:rPr>
                        <a:t>Kenmerken meervoudige beperking.</a:t>
                      </a:r>
                    </a:p>
                    <a:p>
                      <a:pPr marL="342900" lvl="0" indent="-342900">
                        <a:lnSpc>
                          <a:spcPts val="20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nl-NL" sz="1700" b="1">
                          <a:solidFill>
                            <a:srgbClr val="FFFFFF"/>
                          </a:solidFill>
                          <a:effectLst/>
                        </a:rPr>
                        <a:t>Verstandelijke beperking en autisme (al behandeld bij les 2).</a:t>
                      </a:r>
                    </a:p>
                    <a:p>
                      <a:pPr marL="342900" lvl="0" indent="-342900">
                        <a:lnSpc>
                          <a:spcPts val="20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nl-NL" sz="1700" b="1">
                          <a:solidFill>
                            <a:srgbClr val="FFFFFF"/>
                          </a:solidFill>
                          <a:effectLst/>
                        </a:rPr>
                        <a:t>Verstandelijke beperking en motorische beperking (spasticiteit en cerebrale parese). </a:t>
                      </a:r>
                    </a:p>
                    <a:p>
                      <a:pPr marL="342900" lvl="0" indent="-342900">
                        <a:lnSpc>
                          <a:spcPts val="20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nl-NL" sz="1700" b="1">
                          <a:solidFill>
                            <a:srgbClr val="FFFFFF"/>
                          </a:solidFill>
                          <a:effectLst/>
                        </a:rPr>
                        <a:t>Verstandelijke beperking en zintuiglijke beperking.</a:t>
                      </a:r>
                      <a:endParaRPr lang="nl-NL" sz="1700" b="1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0635" marR="144381" marT="144381" marB="144381" anchor="ctr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995"/>
                        </a:spcAft>
                      </a:pPr>
                      <a:r>
                        <a:rPr lang="nl-NL" sz="1700" b="1">
                          <a:solidFill>
                            <a:srgbClr val="FFFFFF"/>
                          </a:solidFill>
                          <a:effectLst/>
                        </a:rPr>
                        <a:t>GHZ: 22.2.1, 22.4. H22.5.1, H22.5.3</a:t>
                      </a:r>
                    </a:p>
                    <a:p>
                      <a:pPr>
                        <a:lnSpc>
                          <a:spcPts val="1800"/>
                        </a:lnSpc>
                        <a:spcAft>
                          <a:spcPts val="995"/>
                        </a:spcAft>
                      </a:pPr>
                      <a:r>
                        <a:rPr lang="nl-NL" sz="1700" b="1">
                          <a:solidFill>
                            <a:srgbClr val="FFFFFF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ts val="1800"/>
                        </a:lnSpc>
                        <a:spcAft>
                          <a:spcPts val="995"/>
                        </a:spcAft>
                      </a:pPr>
                      <a:r>
                        <a:rPr lang="nl-NL" sz="1700" b="1">
                          <a:solidFill>
                            <a:srgbClr val="FFFFFF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ts val="1800"/>
                        </a:lnSpc>
                        <a:spcAft>
                          <a:spcPts val="995"/>
                        </a:spcAft>
                      </a:pPr>
                      <a:r>
                        <a:rPr lang="nl-NL" sz="1700" b="1">
                          <a:solidFill>
                            <a:srgbClr val="FFFFFF"/>
                          </a:solidFill>
                          <a:effectLst/>
                        </a:rPr>
                        <a:t> </a:t>
                      </a:r>
                      <a:endParaRPr lang="nl-NL" sz="1700" b="1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0635" marR="144381" marT="144381" marB="144381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8274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8319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Inhoud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vert="horz" anchor="t">
            <a:normAutofit/>
          </a:bodyPr>
          <a:lstStyle/>
          <a:p>
            <a:r>
              <a:rPr lang="nl-NL" dirty="0"/>
              <a:t>Terugblik op de vorige les</a:t>
            </a:r>
          </a:p>
          <a:p>
            <a:r>
              <a:rPr lang="nl-NL" dirty="0"/>
              <a:t>Mensen met een ernstige of zeer ernstige verstandelijke beperking</a:t>
            </a:r>
          </a:p>
          <a:p>
            <a:r>
              <a:rPr lang="nl-NL" dirty="0"/>
              <a:t>Ernstige tot zeer ernstige verstandelijke beperkingen</a:t>
            </a:r>
          </a:p>
          <a:p>
            <a:pPr lvl="1"/>
            <a:r>
              <a:rPr lang="nl-NL" dirty="0" err="1"/>
              <a:t>Rettsyndroom</a:t>
            </a:r>
            <a:endParaRPr lang="nl-NL" dirty="0"/>
          </a:p>
          <a:p>
            <a:pPr lvl="1"/>
            <a:r>
              <a:rPr lang="nl-NL" dirty="0"/>
              <a:t>Angelmansyndroom</a:t>
            </a:r>
          </a:p>
          <a:p>
            <a:pPr lvl="1"/>
            <a:r>
              <a:rPr lang="nl-NL" dirty="0"/>
              <a:t>Syndroom van </a:t>
            </a:r>
            <a:r>
              <a:rPr lang="nl-NL" dirty="0" err="1"/>
              <a:t>Prader-Willi</a:t>
            </a:r>
            <a:endParaRPr lang="nl-NL" dirty="0"/>
          </a:p>
          <a:p>
            <a:r>
              <a:rPr lang="nl-NL" dirty="0"/>
              <a:t>Voor de volgende keer</a:t>
            </a:r>
          </a:p>
        </p:txBody>
      </p:sp>
    </p:spTree>
    <p:extLst>
      <p:ext uri="{BB962C8B-B14F-4D97-AF65-F5344CB8AC3E}">
        <p14:creationId xmlns:p14="http://schemas.microsoft.com/office/powerpoint/2010/main" val="3433774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06D354-B320-4066-AEA1-D07131E60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Terugblik op de vorige les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3F9B382-70C6-43FA-909C-286D491D0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Syndromen met een lichte tot matige verstandelijke beperking</a:t>
            </a:r>
          </a:p>
          <a:p>
            <a:r>
              <a:rPr lang="nl-NL" dirty="0"/>
              <a:t>Syndroom van Down</a:t>
            </a:r>
          </a:p>
          <a:p>
            <a:r>
              <a:rPr lang="nl-NL" dirty="0"/>
              <a:t>Foetaal Alcoholsyndroom</a:t>
            </a:r>
          </a:p>
          <a:p>
            <a:r>
              <a:rPr lang="nl-NL" dirty="0"/>
              <a:t>Fragiele X-syndroom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Vragen opdrachten?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74B12F90-FC89-4C73-974F-7A5A2D5265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5114" y="3918952"/>
            <a:ext cx="2133600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604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3AFAAC-7E7B-4E32-98F3-FBF9B9ABA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nl-NL"/>
              <a:t>Mensen met een ernstige verstandelijke beperking</a:t>
            </a:r>
            <a:endParaRPr lang="nl-NL" dirty="0"/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8F72107C-0C86-4D99-8831-4BFC233CDA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7233376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24721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A60684-D366-4B82-8B88-632F75E5F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nl-NL" dirty="0"/>
              <a:t>Mensen met een zeer ernstige verstandelijke beperking 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974D9CDC-BAB6-4284-9EF2-BF6DC2A754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9904763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08004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Rett</a:t>
            </a:r>
            <a:r>
              <a:rPr lang="nl-NL" dirty="0"/>
              <a:t> syndroom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Genetische afwijking op het X-chromosoom</a:t>
            </a:r>
          </a:p>
          <a:p>
            <a:r>
              <a:rPr lang="nl-NL" dirty="0"/>
              <a:t>Alleen bij meisjes </a:t>
            </a:r>
          </a:p>
          <a:p>
            <a:r>
              <a:rPr lang="nl-NL" dirty="0"/>
              <a:t>Jongens zijn niet levensvatbaar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3786188"/>
            <a:ext cx="3810000" cy="2538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968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Rett</a:t>
            </a:r>
            <a:r>
              <a:rPr lang="nl-NL" dirty="0"/>
              <a:t> syndroom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981199" y="1935480"/>
            <a:ext cx="8531526" cy="43891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sz="2400" dirty="0"/>
              <a:t>Verschijnselen</a:t>
            </a:r>
          </a:p>
          <a:p>
            <a:pPr marL="0" indent="0">
              <a:buNone/>
            </a:pPr>
            <a:endParaRPr lang="nl-NL" sz="2400" dirty="0"/>
          </a:p>
          <a:p>
            <a:r>
              <a:rPr lang="nl-NL" sz="2400" dirty="0"/>
              <a:t>Eerste jaar normale ontwikkeling</a:t>
            </a:r>
          </a:p>
          <a:p>
            <a:r>
              <a:rPr lang="nl-NL" sz="2400" dirty="0"/>
              <a:t>Tussen 6 en 18 maanden stilstand in ontwikkeling</a:t>
            </a:r>
          </a:p>
          <a:p>
            <a:r>
              <a:rPr lang="nl-NL" sz="2400" dirty="0"/>
              <a:t>Daarna achteruitgang in ontwikkeling (fysiek en mentaal)</a:t>
            </a:r>
          </a:p>
          <a:p>
            <a:r>
              <a:rPr lang="nl-NL" sz="2400" dirty="0"/>
              <a:t>Ademhalingsproblemen (adempauzes of hyperventilatie)</a:t>
            </a:r>
          </a:p>
          <a:p>
            <a:r>
              <a:rPr lang="nl-NL" sz="2400" dirty="0"/>
              <a:t>Spierverlamming</a:t>
            </a:r>
          </a:p>
          <a:p>
            <a:r>
              <a:rPr lang="nl-NL" sz="2400" dirty="0"/>
              <a:t>Scoliose</a:t>
            </a:r>
          </a:p>
          <a:p>
            <a:r>
              <a:rPr lang="nl-NL" sz="2400" dirty="0"/>
              <a:t>Epilepsie (80% ernstig)</a:t>
            </a:r>
          </a:p>
          <a:p>
            <a:r>
              <a:rPr lang="nl-NL" sz="2400" dirty="0"/>
              <a:t>Gedragsproblemen</a:t>
            </a:r>
          </a:p>
          <a:p>
            <a:endParaRPr lang="nl-NL" sz="2400" dirty="0"/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06974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Scoliose bij </a:t>
            </a:r>
            <a:r>
              <a:rPr lang="nl-NL" dirty="0" err="1"/>
              <a:t>Rett</a:t>
            </a:r>
            <a:r>
              <a:rPr lang="nl-NL" dirty="0"/>
              <a:t> Syndroom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3699" y="1847089"/>
            <a:ext cx="6044602" cy="4693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7543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Rett</a:t>
            </a:r>
            <a:r>
              <a:rPr lang="nl-NL" dirty="0"/>
              <a:t> syndroom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Ondersteuning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Ontwikkelingsgericht stimuleringsprogramma</a:t>
            </a:r>
          </a:p>
          <a:p>
            <a:r>
              <a:rPr lang="nl-NL" dirty="0"/>
              <a:t>Vermijden overdaad aan prikkels</a:t>
            </a:r>
          </a:p>
          <a:p>
            <a:r>
              <a:rPr lang="nl-NL" dirty="0"/>
              <a:t>Geef ruim te tijd om te reageren (tempo ligt laag)</a:t>
            </a:r>
          </a:p>
          <a:p>
            <a:r>
              <a:rPr lang="nl-NL" dirty="0"/>
              <a:t>Ademhalingsondersteuning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168663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FBC81CC818C44D999805BCEB722B5A" ma:contentTypeVersion="9" ma:contentTypeDescription="Een nieuw document maken." ma:contentTypeScope="" ma:versionID="e0653b9c3a8a0defd8145176c5895480">
  <xsd:schema xmlns:xsd="http://www.w3.org/2001/XMLSchema" xmlns:xs="http://www.w3.org/2001/XMLSchema" xmlns:p="http://schemas.microsoft.com/office/2006/metadata/properties" xmlns:ns2="1a54669d-c472-447b-94aa-806d01968246" xmlns:ns3="d6aeae6d-abcb-46cd-8437-dc87b44d9692" targetNamespace="http://schemas.microsoft.com/office/2006/metadata/properties" ma:root="true" ma:fieldsID="a5ff1abcd5e7c3da5fb219e8efa213f7" ns2:_="" ns3:_="">
    <xsd:import namespace="1a54669d-c472-447b-94aa-806d01968246"/>
    <xsd:import namespace="d6aeae6d-abcb-46cd-8437-dc87b44d96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54669d-c472-447b-94aa-806d019682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aeae6d-abcb-46cd-8437-dc87b44d96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7D9B9F-3C42-4A5D-8527-E46EE20CD534}">
  <ds:schemaRefs>
    <ds:schemaRef ds:uri="http://purl.org/dc/dcmitype/"/>
    <ds:schemaRef ds:uri="http://schemas.microsoft.com/office/infopath/2007/PartnerControls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0bfbde32-856c-4dfd-bc38-4322d606c322"/>
    <ds:schemaRef ds:uri="169eb86d-0fb8-4364-bb17-d27f6b2029d0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337D039-B51A-4D78-9EA4-8DF2E5D13E1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69D3028-2F65-4590-9126-A80C31653B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54669d-c472-447b-94aa-806d01968246"/>
    <ds:schemaRef ds:uri="d6aeae6d-abcb-46cd-8437-dc87b44d96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603</Words>
  <Application>Microsoft Office PowerPoint</Application>
  <PresentationFormat>Breedbeeld</PresentationFormat>
  <Paragraphs>146</Paragraphs>
  <Slides>19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6" baseType="lpstr">
      <vt:lpstr>Arial</vt:lpstr>
      <vt:lpstr>Calibri</vt:lpstr>
      <vt:lpstr>Symbol</vt:lpstr>
      <vt:lpstr>Tw Cen MT</vt:lpstr>
      <vt:lpstr>Tw Cen MT Condensed</vt:lpstr>
      <vt:lpstr>Wingdings 3</vt:lpstr>
      <vt:lpstr>Integraal</vt:lpstr>
      <vt:lpstr>GZK 2 Les 2 Mensen met een ernstige en zeer ernstige verstandelijke beperking </vt:lpstr>
      <vt:lpstr>Inhoud</vt:lpstr>
      <vt:lpstr>Terugblik op de vorige les</vt:lpstr>
      <vt:lpstr>Mensen met een ernstige verstandelijke beperking</vt:lpstr>
      <vt:lpstr>Mensen met een zeer ernstige verstandelijke beperking </vt:lpstr>
      <vt:lpstr>Rett syndroom</vt:lpstr>
      <vt:lpstr>Rett syndroom</vt:lpstr>
      <vt:lpstr>Scoliose bij Rett Syndroom</vt:lpstr>
      <vt:lpstr>Rett syndroom</vt:lpstr>
      <vt:lpstr>Angelmansyndroom</vt:lpstr>
      <vt:lpstr>Angelmansyndroom</vt:lpstr>
      <vt:lpstr>Angelmansyndroom</vt:lpstr>
      <vt:lpstr>Angelmansyndroom</vt:lpstr>
      <vt:lpstr>Syndroom van Prader-Willi</vt:lpstr>
      <vt:lpstr>Syndroom van Prader-Willi</vt:lpstr>
      <vt:lpstr>Syndroom van Prader-Willi</vt:lpstr>
      <vt:lpstr>Syndroom van Prader-Willi</vt:lpstr>
      <vt:lpstr>Maken opdrachten </vt:lpstr>
      <vt:lpstr>Volgende 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GZK 2 Les 2 Mensen met een ernstige en zeer ernstige verstandelijke beperking</dc:title>
  <dc:creator>Myream Mijnders - van Hinte</dc:creator>
  <cp:lastModifiedBy>Femke van der Wal</cp:lastModifiedBy>
  <cp:revision>2</cp:revision>
  <dcterms:created xsi:type="dcterms:W3CDTF">2020-05-26T09:53:48Z</dcterms:created>
  <dcterms:modified xsi:type="dcterms:W3CDTF">2020-10-29T10:40:37Z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0x010100CBFBC81CC818C44D999805BCEB722B5A</vt:lpwstr>
  </property>
</Properties>
</file>